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Play"/>
      <p:regular r:id="rId26"/>
      <p:bold r:id="rId27"/>
    </p:embeddedFont>
    <p:embeddedFont>
      <p:font typeface="Montserrat SemiBold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772FD9-6100-4DAE-8701-FB49541D1E1D}">
  <a:tblStyle styleId="{9E772FD9-6100-4DAE-8701-FB49541D1E1D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lay-regular.fntdata"/><Relationship Id="rId25" Type="http://schemas.openxmlformats.org/officeDocument/2006/relationships/slide" Target="slides/slide18.xml"/><Relationship Id="rId28" Type="http://schemas.openxmlformats.org/officeDocument/2006/relationships/font" Target="fonts/MontserratSemiBold-regular.fntdata"/><Relationship Id="rId27" Type="http://schemas.openxmlformats.org/officeDocument/2006/relationships/font" Target="fonts/Play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SemiBol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4.xml"/><Relationship Id="rId33" Type="http://schemas.openxmlformats.org/officeDocument/2006/relationships/font" Target="fonts/Roboto-bold.fntdata"/><Relationship Id="rId10" Type="http://schemas.openxmlformats.org/officeDocument/2006/relationships/slide" Target="slides/slide3.xml"/><Relationship Id="rId32" Type="http://schemas.openxmlformats.org/officeDocument/2006/relationships/font" Target="fonts/Roboto-regular.fntdata"/><Relationship Id="rId13" Type="http://schemas.openxmlformats.org/officeDocument/2006/relationships/slide" Target="slides/slide6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5.xml"/><Relationship Id="rId34" Type="http://schemas.openxmlformats.org/officeDocument/2006/relationships/font" Target="fonts/Roboto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19252fe1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e119252fe1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119252fe1_2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e119252fe1_2_1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and Space Travel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https://youtu.be/EdEvgtteU54?si=Z2X6YtwBB0bLxI5T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e119252fe1_2_1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119252fe1_2_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e119252fe1_2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119252fe1_2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e119252fe1_2_1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With AI we want machines to be intelligent like humans. 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Artificial intelligence (AI) is a </a:t>
            </a:r>
            <a:r>
              <a:rPr lang="en" sz="1200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machine’s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 ability to take decisions, solve problems, and learn (like a human being).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"/>
              <a:buNone/>
            </a:pPr>
            <a:r>
              <a:rPr b="0" i="0" lang="en" sz="1200" u="none" cap="none" strike="noStrike">
                <a:latin typeface="Play"/>
                <a:ea typeface="Play"/>
                <a:cs typeface="Play"/>
                <a:sym typeface="Play"/>
              </a:rPr>
              <a:t>AI can clean your room, 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d</a:t>
            </a:r>
            <a:r>
              <a:rPr b="0" i="0" lang="en" sz="1200" u="none" cap="none" strike="noStrike">
                <a:latin typeface="Play"/>
                <a:ea typeface="Play"/>
                <a:cs typeface="Play"/>
                <a:sym typeface="Play"/>
              </a:rPr>
              <a:t>rive a car, and even play computer games.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YouTube Video suggestions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Google Maps navigation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Digital assistants – Alexa, Siri, Google Assistant,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Self-Driving Cars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AI fitness apps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AI in Music and 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https://youtu.be/RzkD_rTEBYs?si=NfBQa0zz71Sc106l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How will AI change the world.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5" name="Google Shape;245;g2e119252fe1_2_1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119252fe1_2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2e119252fe1_2_1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With AI we want machines to be intelligent like humans. 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Artificial intelligence (AI) is a </a:t>
            </a:r>
            <a:r>
              <a:rPr lang="en" sz="1200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machine’s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 ability to take decisions, solve problems, and learn (like a human being).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"/>
              <a:buNone/>
            </a:pPr>
            <a:r>
              <a:rPr b="0" i="0" lang="en" sz="1200" u="none" cap="none" strike="noStrike">
                <a:latin typeface="Play"/>
                <a:ea typeface="Play"/>
                <a:cs typeface="Play"/>
                <a:sym typeface="Play"/>
              </a:rPr>
              <a:t>AI can clean your room, 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d</a:t>
            </a:r>
            <a:r>
              <a:rPr b="0" i="0" lang="en" sz="1200" u="none" cap="none" strike="noStrike">
                <a:latin typeface="Play"/>
                <a:ea typeface="Play"/>
                <a:cs typeface="Play"/>
                <a:sym typeface="Play"/>
              </a:rPr>
              <a:t>rive a car, and play computer games against us!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YouTube Video suggestions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Google Maps navigation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Digital assistants – Alexa, Siri, Google Assistant,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Self-Driving Cars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AI fitness apps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AI in Music and Arts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2" name="Google Shape;262;g2e119252fe1_2_19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119252fe1_2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2e119252fe1_2_2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"/>
              <a:buNone/>
            </a:pPr>
            <a:r>
              <a:rPr b="0" i="0" lang="en" sz="1200" u="none" cap="none" strike="noStrike">
                <a:latin typeface="Play"/>
                <a:ea typeface="Play"/>
                <a:cs typeface="Play"/>
                <a:sym typeface="Play"/>
              </a:rPr>
              <a:t>AI in Music</a:t>
            </a:r>
            <a:endParaRPr/>
          </a:p>
        </p:txBody>
      </p:sp>
      <p:sp>
        <p:nvSpPr>
          <p:cNvPr id="278" name="Google Shape;278;g2e119252fe1_2_2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119252fe1_2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2e119252fe1_2_2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6" name="Google Shape;296;g2e119252fe1_2_2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119252fe1_2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2e119252fe1_2_2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7" name="Google Shape;317;g2e119252fe1_2_2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119252fe1_2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e119252fe1_2_2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3" name="Google Shape;333;g2e119252fe1_2_2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119252fe1_2_2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e119252fe1_2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119252fe1_2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e119252fe1_2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119252fe1_2_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e119252fe1_2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119252fe1_2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e119252fe1_2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Discuss and make notes as a group.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In pairs ask children to describe what is intelligence in one word or two and the same for AI. Share responses.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e119252fe1_2_10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119252fe1_2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e119252fe1_2_1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With AI we want machines to be intelligent like humans. 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Artificial intelligence (AI) is a </a:t>
            </a:r>
            <a:r>
              <a:rPr lang="en" sz="1200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machine’s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 ability to take decisions, solve problems, and learn (like a human being)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e119252fe1_2_1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119252fe1_2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e119252fe1_2_1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Artificial Intelligence = Brain?? - Argo's World | STEM for Kids and Teens (Science &amp; Tech)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e119252fe1_2_1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119252fe1_2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e119252fe1_2_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What is AI </a:t>
            </a:r>
            <a:r>
              <a:rPr i="1" lang="en" sz="1200">
                <a:latin typeface="Play"/>
                <a:ea typeface="Play"/>
                <a:cs typeface="Play"/>
                <a:sym typeface="Play"/>
              </a:rPr>
              <a:t>What is ARTIFICIAL INTELLIGENCE? - Argo’s World | STEM for Kids (Science, Tech, Engineering, Math)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(2020, August 21)YouTubehttps://www.youtube.com/watch?v=HdIppwUJ0f8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With AI we want machines to be intelligent like humans. 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Artificial intelligence (AI) is a </a:t>
            </a:r>
            <a:r>
              <a:rPr lang="en" sz="1200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machine’s</a:t>
            </a:r>
            <a:r>
              <a:rPr lang="en" sz="1200">
                <a:latin typeface="Play"/>
                <a:ea typeface="Play"/>
                <a:cs typeface="Play"/>
                <a:sym typeface="Play"/>
              </a:rPr>
              <a:t> ability to take decisions, solve problems, and learn (like a human being).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"/>
              <a:buNone/>
            </a:pPr>
            <a:r>
              <a:rPr lang="en" sz="1200">
                <a:latin typeface="Play"/>
                <a:ea typeface="Play"/>
                <a:cs typeface="Play"/>
                <a:sym typeface="Play"/>
              </a:rPr>
              <a:t>What did you notice from the video?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e119252fe1_2_1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119252fe1_2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e119252fe1_2_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VIDEO: How does ARTIFICIAL INTELLIGENCE work? - Argo's World | STEM for Kids and Teens (Science &amp; Tech)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e119252fe1_2_1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119252fe1_2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e119252fe1_2_1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and Space Travel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https://youtu.be/EdEvgtteU54?si=Z2X6YtwBB0bLxI5T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e119252fe1_2_1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EdEvgtteU54" TargetMode="External"/><Relationship Id="rId6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hyperlink" Target="https://experiments.withgoogle.com/ai/ai-duet/view/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4.png"/><Relationship Id="rId5" Type="http://schemas.openxmlformats.org/officeDocument/2006/relationships/hyperlink" Target="https://quickdraw.withgoogle.com/" TargetMode="External"/><Relationship Id="rId6" Type="http://schemas.openxmlformats.org/officeDocument/2006/relationships/hyperlink" Target="https://www.autodraw.com/" TargetMode="External"/><Relationship Id="rId7" Type="http://schemas.openxmlformats.org/officeDocument/2006/relationships/hyperlink" Target="https://reiinakano.com/arbitrary-image-stylization-tfjs/" TargetMode="External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pv9GF281Dp0?si=XmziLDHkpmiERuY8" TargetMode="External"/><Relationship Id="rId4" Type="http://schemas.openxmlformats.org/officeDocument/2006/relationships/hyperlink" Target="https://urldefense.com/v3/__https:/youtu.be/RzkD_rTEBYs__;!!FH33M7w!YGYtQz1G1MuVvrVaLQbCbUnFeKqTKS9VyiPz9xomQVCVbZmG-0y2H6sxbuwtzg9iD5XsGFYucFs$" TargetMode="External"/><Relationship Id="rId10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hyperlink" Target="https://youtu.be/EdEvgtteU54?si=Z2X6YtwBB0bLxI5T" TargetMode="External"/><Relationship Id="rId6" Type="http://schemas.openxmlformats.org/officeDocument/2006/relationships/hyperlink" Target="https://www.esa.int/Enabling_Support/Preparing_for_the_Future/Discovery_and_Preparation/Artificial_intelligence_in_space" TargetMode="External"/><Relationship Id="rId7" Type="http://schemas.openxmlformats.org/officeDocument/2006/relationships/hyperlink" Target="https://www.youtube.com/watch?v=fLcZRDiQyNY" TargetMode="External"/><Relationship Id="rId8" Type="http://schemas.openxmlformats.org/officeDocument/2006/relationships/hyperlink" Target="https://www.youtube.com/watch?v=HdIppwUJ0f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wO9GQcQ41Oo" TargetMode="External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HdIppwUJ0f8" TargetMode="External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fLcZRDiQyNY" TargetMode="External"/><Relationship Id="rId6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361210" y="1524000"/>
            <a:ext cx="6421582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Partnership​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Resource Plan​</a:t>
            </a:r>
            <a:endParaRPr sz="1100"/>
          </a:p>
        </p:txBody>
      </p:sp>
      <p:grpSp>
        <p:nvGrpSpPr>
          <p:cNvPr id="130" name="Google Shape;130;p25"/>
          <p:cNvGrpSpPr/>
          <p:nvPr/>
        </p:nvGrpSpPr>
        <p:grpSpPr>
          <a:xfrm>
            <a:off x="3463638" y="759919"/>
            <a:ext cx="2216725" cy="573684"/>
            <a:chOff x="4556584" y="1013225"/>
            <a:chExt cx="2955633" cy="764912"/>
          </a:xfrm>
        </p:grpSpPr>
        <p:pic>
          <p:nvPicPr>
            <p:cNvPr id="131" name="Google Shape;13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132" name="Google Shape;132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3" name="Google Shape;133;p25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4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224" name="Google Shape;22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6" name="Google Shape;226;p34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with Tech Editor, Sage Lazarro&#10;&#10;Created by Supercluster&#10;Produced by Luke Proctor and Jinhee Kim&#10;Design &amp; Animation by Morgan O’Brien&#10;Special thanks to Eric, Jamie, Robin, and Noah&#10;&#10;Sound Design &amp; Music Supervision by Geoff Craz&#10;@geoffcraz | https://www.geoffcraz.com" id="227" name="Google Shape;227;p34" title="Artificial Intelligence and Space Travel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24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/>
          <p:nvPr/>
        </p:nvSpPr>
        <p:spPr>
          <a:xfrm>
            <a:off x="0" y="0"/>
            <a:ext cx="4618201" cy="51435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526604" y="3505200"/>
            <a:ext cx="3678774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Mike Mongo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Live Lessons</a:t>
            </a:r>
            <a:endParaRPr sz="1100"/>
          </a:p>
        </p:txBody>
      </p:sp>
      <p:grpSp>
        <p:nvGrpSpPr>
          <p:cNvPr id="234" name="Google Shape;234;p35"/>
          <p:cNvGrpSpPr/>
          <p:nvPr/>
        </p:nvGrpSpPr>
        <p:grpSpPr>
          <a:xfrm>
            <a:off x="616921" y="2751573"/>
            <a:ext cx="2216725" cy="573684"/>
            <a:chOff x="4556584" y="1013225"/>
            <a:chExt cx="2955633" cy="764912"/>
          </a:xfrm>
        </p:grpSpPr>
        <p:pic>
          <p:nvPicPr>
            <p:cNvPr id="235" name="Google Shape;235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236" name="Google Shape;236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7" name="Google Shape;237;p35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38" name="Google Shape;238;p35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239" name="Google Shape;239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1" name="Google Shape;241;p35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73C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/>
        </p:nvSpPr>
        <p:spPr>
          <a:xfrm>
            <a:off x="1361210" y="2355170"/>
            <a:ext cx="642158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Assistants</a:t>
            </a:r>
            <a:endParaRPr sz="1100"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  <a:endParaRPr sz="1100"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Recommendation systems</a:t>
            </a:r>
            <a:endParaRPr sz="1100"/>
          </a:p>
        </p:txBody>
      </p:sp>
      <p:sp>
        <p:nvSpPr>
          <p:cNvPr id="248" name="Google Shape;248;p36"/>
          <p:cNvSpPr txBox="1"/>
          <p:nvPr/>
        </p:nvSpPr>
        <p:spPr>
          <a:xfrm>
            <a:off x="5939597" y="253278"/>
            <a:ext cx="300989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4 – AI in Space</a:t>
            </a:r>
            <a:endParaRPr sz="1100"/>
          </a:p>
        </p:txBody>
      </p:sp>
      <p:grpSp>
        <p:nvGrpSpPr>
          <p:cNvPr id="249" name="Google Shape;249;p36"/>
          <p:cNvGrpSpPr/>
          <p:nvPr/>
        </p:nvGrpSpPr>
        <p:grpSpPr>
          <a:xfrm>
            <a:off x="286960" y="253278"/>
            <a:ext cx="916425" cy="237169"/>
            <a:chOff x="4556584" y="1013225"/>
            <a:chExt cx="2955633" cy="764912"/>
          </a:xfrm>
        </p:grpSpPr>
        <p:pic>
          <p:nvPicPr>
            <p:cNvPr id="250" name="Google Shape;250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251" name="Google Shape;251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2" name="Google Shape;252;p36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3" name="Google Shape;253;p36"/>
          <p:cNvSpPr txBox="1"/>
          <p:nvPr/>
        </p:nvSpPr>
        <p:spPr>
          <a:xfrm>
            <a:off x="2496465" y="1185326"/>
            <a:ext cx="4151070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4 - AI in everyday life</a:t>
            </a:r>
            <a:endParaRPr sz="1100"/>
          </a:p>
        </p:txBody>
      </p:sp>
      <p:sp>
        <p:nvSpPr>
          <p:cNvPr id="254" name="Google Shape;254;p36"/>
          <p:cNvSpPr txBox="1"/>
          <p:nvPr/>
        </p:nvSpPr>
        <p:spPr>
          <a:xfrm>
            <a:off x="1777171" y="3432680"/>
            <a:ext cx="5589659" cy="4154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Can you give examples?</a:t>
            </a:r>
            <a:endParaRPr sz="1100"/>
          </a:p>
        </p:txBody>
      </p:sp>
      <p:grpSp>
        <p:nvGrpSpPr>
          <p:cNvPr id="255" name="Google Shape;255;p36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256" name="Google Shape;256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8" name="Google Shape;258;p36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73C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/>
        </p:nvSpPr>
        <p:spPr>
          <a:xfrm>
            <a:off x="5939597" y="253278"/>
            <a:ext cx="300989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4 – AI in Space</a:t>
            </a:r>
            <a:endParaRPr sz="1100"/>
          </a:p>
        </p:txBody>
      </p:sp>
      <p:grpSp>
        <p:nvGrpSpPr>
          <p:cNvPr id="265" name="Google Shape;265;p37"/>
          <p:cNvGrpSpPr/>
          <p:nvPr/>
        </p:nvGrpSpPr>
        <p:grpSpPr>
          <a:xfrm>
            <a:off x="286960" y="253278"/>
            <a:ext cx="916425" cy="237169"/>
            <a:chOff x="4556584" y="1013225"/>
            <a:chExt cx="2955633" cy="764912"/>
          </a:xfrm>
        </p:grpSpPr>
        <p:pic>
          <p:nvPicPr>
            <p:cNvPr id="266" name="Google Shape;26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267" name="Google Shape;267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8" name="Google Shape;268;p37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9" name="Google Shape;269;p37"/>
          <p:cNvSpPr txBox="1"/>
          <p:nvPr/>
        </p:nvSpPr>
        <p:spPr>
          <a:xfrm>
            <a:off x="2282807" y="1466025"/>
            <a:ext cx="4578388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intelligent things can AI do? </a:t>
            </a:r>
            <a:endParaRPr sz="1100"/>
          </a:p>
        </p:txBody>
      </p:sp>
      <p:sp>
        <p:nvSpPr>
          <p:cNvPr id="270" name="Google Shape;270;p37"/>
          <p:cNvSpPr txBox="1"/>
          <p:nvPr/>
        </p:nvSpPr>
        <p:spPr>
          <a:xfrm>
            <a:off x="1633940" y="2558526"/>
            <a:ext cx="5876121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think of any more you may have come across is everyday life?</a:t>
            </a:r>
            <a:endParaRPr sz="1100"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AI help us? How could it help us in Space? </a:t>
            </a:r>
            <a:endParaRPr sz="1100"/>
          </a:p>
        </p:txBody>
      </p:sp>
      <p:grpSp>
        <p:nvGrpSpPr>
          <p:cNvPr id="271" name="Google Shape;271;p37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272" name="Google Shape;272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4" name="Google Shape;274;p37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73C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/>
        </p:nvSpPr>
        <p:spPr>
          <a:xfrm>
            <a:off x="5939597" y="253278"/>
            <a:ext cx="300989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4 – AI in Space</a:t>
            </a:r>
            <a:endParaRPr sz="1100"/>
          </a:p>
        </p:txBody>
      </p:sp>
      <p:grpSp>
        <p:nvGrpSpPr>
          <p:cNvPr id="281" name="Google Shape;281;p38"/>
          <p:cNvGrpSpPr/>
          <p:nvPr/>
        </p:nvGrpSpPr>
        <p:grpSpPr>
          <a:xfrm>
            <a:off x="286960" y="253278"/>
            <a:ext cx="916425" cy="237169"/>
            <a:chOff x="4556584" y="1013225"/>
            <a:chExt cx="2955633" cy="764912"/>
          </a:xfrm>
        </p:grpSpPr>
        <p:pic>
          <p:nvPicPr>
            <p:cNvPr id="282" name="Google Shape;28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283" name="Google Shape;283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4" name="Google Shape;284;p38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5" name="Google Shape;285;p38"/>
          <p:cNvSpPr txBox="1"/>
          <p:nvPr/>
        </p:nvSpPr>
        <p:spPr>
          <a:xfrm>
            <a:off x="2282807" y="1466025"/>
            <a:ext cx="4578388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Interesting AI –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 in Music</a:t>
            </a:r>
            <a:endParaRPr sz="1100"/>
          </a:p>
        </p:txBody>
      </p:sp>
      <p:sp>
        <p:nvSpPr>
          <p:cNvPr id="286" name="Google Shape;286;p38"/>
          <p:cNvSpPr txBox="1"/>
          <p:nvPr/>
        </p:nvSpPr>
        <p:spPr>
          <a:xfrm>
            <a:off x="1633940" y="2558526"/>
            <a:ext cx="587612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 Duet</a:t>
            </a:r>
            <a:endParaRPr sz="1100"/>
          </a:p>
        </p:txBody>
      </p:sp>
      <p:sp>
        <p:nvSpPr>
          <p:cNvPr id="287" name="Google Shape;287;p38"/>
          <p:cNvSpPr txBox="1"/>
          <p:nvPr/>
        </p:nvSpPr>
        <p:spPr>
          <a:xfrm>
            <a:off x="1633940" y="3865428"/>
            <a:ext cx="587612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Have a go!</a:t>
            </a:r>
            <a:endParaRPr sz="1100"/>
          </a:p>
        </p:txBody>
      </p:sp>
      <p:sp>
        <p:nvSpPr>
          <p:cNvPr id="288" name="Google Shape;288;p38"/>
          <p:cNvSpPr txBox="1"/>
          <p:nvPr/>
        </p:nvSpPr>
        <p:spPr>
          <a:xfrm>
            <a:off x="1633940" y="2930663"/>
            <a:ext cx="58761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https://experiments.withgoogle.com/ai/ai-duet/view/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38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290" name="Google Shape;290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2" name="Google Shape;292;p38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73C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/>
        </p:nvSpPr>
        <p:spPr>
          <a:xfrm>
            <a:off x="5939597" y="253278"/>
            <a:ext cx="300989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4 – AI in Space</a:t>
            </a:r>
            <a:endParaRPr sz="1100"/>
          </a:p>
        </p:txBody>
      </p:sp>
      <p:grpSp>
        <p:nvGrpSpPr>
          <p:cNvPr id="299" name="Google Shape;299;p39"/>
          <p:cNvGrpSpPr/>
          <p:nvPr/>
        </p:nvGrpSpPr>
        <p:grpSpPr>
          <a:xfrm>
            <a:off x="286960" y="253278"/>
            <a:ext cx="916425" cy="237169"/>
            <a:chOff x="4556584" y="1013225"/>
            <a:chExt cx="2955633" cy="764912"/>
          </a:xfrm>
        </p:grpSpPr>
        <p:pic>
          <p:nvPicPr>
            <p:cNvPr id="300" name="Google Shape;300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301" name="Google Shape;301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2" name="Google Shape;302;p39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3" name="Google Shape;303;p39"/>
          <p:cNvSpPr txBox="1"/>
          <p:nvPr/>
        </p:nvSpPr>
        <p:spPr>
          <a:xfrm>
            <a:off x="2282807" y="693296"/>
            <a:ext cx="4578388" cy="4539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 in Art</a:t>
            </a:r>
            <a:endParaRPr sz="1100"/>
          </a:p>
        </p:txBody>
      </p:sp>
      <p:sp>
        <p:nvSpPr>
          <p:cNvPr id="304" name="Google Shape;304;p39"/>
          <p:cNvSpPr txBox="1"/>
          <p:nvPr/>
        </p:nvSpPr>
        <p:spPr>
          <a:xfrm>
            <a:off x="1406801" y="1600285"/>
            <a:ext cx="6330398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 to quickdraw and have competition in class</a:t>
            </a:r>
            <a:endParaRPr sz="1100"/>
          </a:p>
        </p:txBody>
      </p:sp>
      <p:sp>
        <p:nvSpPr>
          <p:cNvPr id="305" name="Google Shape;305;p39"/>
          <p:cNvSpPr txBox="1"/>
          <p:nvPr/>
        </p:nvSpPr>
        <p:spPr>
          <a:xfrm>
            <a:off x="1633940" y="1907724"/>
            <a:ext cx="587612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Quick, Draw! (quickdraw.withgoogle.com)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1633940" y="2541581"/>
            <a:ext cx="587612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Try Autodraw</a:t>
            </a:r>
            <a:endParaRPr b="0" i="0" sz="1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1633940" y="2836081"/>
            <a:ext cx="587612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AutoDraw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9"/>
          <p:cNvSpPr txBox="1"/>
          <p:nvPr/>
        </p:nvSpPr>
        <p:spPr>
          <a:xfrm>
            <a:off x="1633940" y="3486149"/>
            <a:ext cx="587612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Try out different combinations of images</a:t>
            </a:r>
            <a:endParaRPr sz="1100"/>
          </a:p>
        </p:txBody>
      </p:sp>
      <p:sp>
        <p:nvSpPr>
          <p:cNvPr id="309" name="Google Shape;309;p39"/>
          <p:cNvSpPr txBox="1"/>
          <p:nvPr/>
        </p:nvSpPr>
        <p:spPr>
          <a:xfrm>
            <a:off x="1274170" y="3767711"/>
            <a:ext cx="659566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https://reiinakano.com/arbitrary-image-stylization-tfjs/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39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311" name="Google Shape;311;p3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3" name="Google Shape;313;p39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73C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/>
        </p:nvSpPr>
        <p:spPr>
          <a:xfrm>
            <a:off x="1221913" y="2343899"/>
            <a:ext cx="6700175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pairs or small groups:</a:t>
            </a:r>
            <a:endParaRPr sz="1100"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Imagine an AI helper (like a robot or virtual assistant) that could assist them in their daily lives.</a:t>
            </a:r>
            <a:endParaRPr sz="1100"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Draw and describe their AI helper. What tasks would it perform? How would it make their lives easier? How would it work?</a:t>
            </a:r>
            <a:endParaRPr sz="1100"/>
          </a:p>
        </p:txBody>
      </p:sp>
      <p:sp>
        <p:nvSpPr>
          <p:cNvPr id="320" name="Google Shape;320;p40"/>
          <p:cNvSpPr txBox="1"/>
          <p:nvPr/>
        </p:nvSpPr>
        <p:spPr>
          <a:xfrm>
            <a:off x="5939597" y="253278"/>
            <a:ext cx="300989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4 – AI in Space</a:t>
            </a:r>
            <a:endParaRPr sz="1100"/>
          </a:p>
        </p:txBody>
      </p:sp>
      <p:grpSp>
        <p:nvGrpSpPr>
          <p:cNvPr id="321" name="Google Shape;321;p40"/>
          <p:cNvGrpSpPr/>
          <p:nvPr/>
        </p:nvGrpSpPr>
        <p:grpSpPr>
          <a:xfrm>
            <a:off x="286960" y="253278"/>
            <a:ext cx="916425" cy="237169"/>
            <a:chOff x="4556584" y="1013225"/>
            <a:chExt cx="2955633" cy="764912"/>
          </a:xfrm>
        </p:grpSpPr>
        <p:pic>
          <p:nvPicPr>
            <p:cNvPr id="322" name="Google Shape;32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323" name="Google Shape;323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4" name="Google Shape;324;p40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25" name="Google Shape;325;p40"/>
          <p:cNvSpPr txBox="1"/>
          <p:nvPr/>
        </p:nvSpPr>
        <p:spPr>
          <a:xfrm>
            <a:off x="942436" y="868304"/>
            <a:ext cx="7259128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Extension Activity: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Design Your Own AI Helper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(20 minutes) KS3</a:t>
            </a:r>
            <a:endParaRPr sz="1100"/>
          </a:p>
        </p:txBody>
      </p:sp>
      <p:grpSp>
        <p:nvGrpSpPr>
          <p:cNvPr id="326" name="Google Shape;326;p40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327" name="Google Shape;327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9" name="Google Shape;329;p40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73C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/>
        </p:nvSpPr>
        <p:spPr>
          <a:xfrm>
            <a:off x="5939597" y="253278"/>
            <a:ext cx="300989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4 – AI in Space</a:t>
            </a:r>
            <a:endParaRPr sz="1100"/>
          </a:p>
        </p:txBody>
      </p:sp>
      <p:grpSp>
        <p:nvGrpSpPr>
          <p:cNvPr id="336" name="Google Shape;336;p41"/>
          <p:cNvGrpSpPr/>
          <p:nvPr/>
        </p:nvGrpSpPr>
        <p:grpSpPr>
          <a:xfrm>
            <a:off x="286960" y="253278"/>
            <a:ext cx="916425" cy="237169"/>
            <a:chOff x="4556584" y="1013225"/>
            <a:chExt cx="2955633" cy="764912"/>
          </a:xfrm>
        </p:grpSpPr>
        <p:pic>
          <p:nvPicPr>
            <p:cNvPr id="337" name="Google Shape;337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338" name="Google Shape;338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9" name="Google Shape;339;p41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0" name="Google Shape;340;p41"/>
          <p:cNvSpPr txBox="1"/>
          <p:nvPr/>
        </p:nvSpPr>
        <p:spPr>
          <a:xfrm>
            <a:off x="942436" y="2344765"/>
            <a:ext cx="7259128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Plenary: Quiz </a:t>
            </a:r>
            <a:endParaRPr b="0" i="0" sz="3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41" name="Google Shape;341;p41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342" name="Google Shape;342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4" name="Google Shape;344;p41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42"/>
          <p:cNvGrpSpPr/>
          <p:nvPr/>
        </p:nvGrpSpPr>
        <p:grpSpPr>
          <a:xfrm>
            <a:off x="565162" y="4065993"/>
            <a:ext cx="2216725" cy="573684"/>
            <a:chOff x="4556584" y="1013225"/>
            <a:chExt cx="2955633" cy="764912"/>
          </a:xfrm>
        </p:grpSpPr>
        <p:pic>
          <p:nvPicPr>
            <p:cNvPr id="350" name="Google Shape;350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351" name="Google Shape;351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2" name="Google Shape;352;p42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4525799" y="0"/>
            <a:ext cx="4618201" cy="51435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4913136" y="3893389"/>
            <a:ext cx="3678774" cy="55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 in Space</a:t>
            </a:r>
            <a:endParaRPr sz="110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5003452" y="2663769"/>
            <a:ext cx="2216725" cy="573684"/>
            <a:chOff x="4556584" y="1013225"/>
            <a:chExt cx="2955633" cy="764912"/>
          </a:xfrm>
        </p:grpSpPr>
        <p:pic>
          <p:nvPicPr>
            <p:cNvPr id="141" name="Google Shape;141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142" name="Google Shape;142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3" name="Google Shape;143;p26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4" name="Google Shape;144;p26"/>
          <p:cNvSpPr txBox="1"/>
          <p:nvPr/>
        </p:nvSpPr>
        <p:spPr>
          <a:xfrm>
            <a:off x="4913137" y="3327856"/>
            <a:ext cx="143780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4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7"/>
          <p:cNvGraphicFramePr/>
          <p:nvPr/>
        </p:nvGraphicFramePr>
        <p:xfrm>
          <a:off x="408708" y="85840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{9E772FD9-6100-4DAE-8701-FB49541D1E1D}</a:tableStyleId>
              </a:tblPr>
              <a:tblGrid>
                <a:gridCol w="1677775"/>
                <a:gridCol w="1677775"/>
                <a:gridCol w="1677775"/>
                <a:gridCol w="1677775"/>
                <a:gridCol w="1677775"/>
              </a:tblGrid>
              <a:tr h="48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 work​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Mike Mongo Lessons ​</a:t>
                      </a:r>
                      <a:endParaRPr b="0" sz="11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Post Session Lesson​s</a:t>
                      </a:r>
                      <a:endParaRPr b="0" sz="11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STEAM Resources​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</a:tr>
              <a:tr h="48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Activities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What is AI?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How is AI used everyday?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Video: What is AI</a:t>
                      </a:r>
                      <a:b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https://youtu.be/pv9GF281Dp0?si=XmziLDHkpmiERuY8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Video KS3</a:t>
                      </a:r>
                      <a:b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will AI change the world? TED-Ed</a:t>
                      </a:r>
                      <a:b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https://youtu.be/RzkD_rTEBYs [youtu.be]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Conversations with AI- Sherlock example.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Bina 48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AI in space: How are SaxaVord using AI?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AI in everyday life.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How AI is used in space.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Video: AI in Space</a:t>
                      </a:r>
                      <a:b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https://youtu.be/EdEvgtteU54?si=Z2X6YtwBB0bLxI5T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Things to try with AI in the classroom.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ESA - Artificial intelligence in space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Video: How does AI work? STEM for kids.</a:t>
                      </a:r>
                      <a:b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https://www.youtube.com/watch?v=fLcZRDiQyNY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Video: What is Artificial Intelligence? Argo’s World. STEM for kids.</a:t>
                      </a:r>
                      <a:b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8"/>
                        </a:rPr>
                        <a:t>https://www.youtube.com/watch?v=HdIppwUJ0f8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50" name="Google Shape;150;p27"/>
          <p:cNvSpPr txBox="1"/>
          <p:nvPr/>
        </p:nvSpPr>
        <p:spPr>
          <a:xfrm>
            <a:off x="301337" y="290945"/>
            <a:ext cx="6421582" cy="405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4: AI in Space</a:t>
            </a:r>
            <a:endParaRPr sz="1100"/>
          </a:p>
        </p:txBody>
      </p:sp>
      <p:grpSp>
        <p:nvGrpSpPr>
          <p:cNvPr id="151" name="Google Shape;151;p27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152" name="Google Shape;152;p2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4" name="Google Shape;154;p27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579539" y="2238359"/>
            <a:ext cx="3677596" cy="10791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4 Whole class activity- </a:t>
            </a:r>
            <a:b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AI?</a:t>
            </a:r>
            <a:endParaRPr sz="1100"/>
          </a:p>
        </p:txBody>
      </p:sp>
      <p:sp>
        <p:nvSpPr>
          <p:cNvPr id="161" name="Google Shape;161;p28"/>
          <p:cNvSpPr txBox="1"/>
          <p:nvPr/>
        </p:nvSpPr>
        <p:spPr>
          <a:xfrm>
            <a:off x="626150" y="3429164"/>
            <a:ext cx="3436121" cy="8579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intelligence?</a:t>
            </a:r>
            <a:endParaRPr sz="1100"/>
          </a:p>
          <a:p>
            <a:pPr indent="-33655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we mean by Artificial Intelligence? (AI)</a:t>
            </a:r>
            <a:endParaRPr sz="1100"/>
          </a:p>
        </p:txBody>
      </p:sp>
      <p:grpSp>
        <p:nvGrpSpPr>
          <p:cNvPr id="162" name="Google Shape;162;p28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163" name="Google Shape;16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Google Shape;165;p28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0" y="3390181"/>
            <a:ext cx="9144000" cy="175331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450731" y="3655134"/>
            <a:ext cx="8242540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Artificial intelligence (AI) is a machine’s ability to take decisions, solve problems, and learn (like a human being)</a:t>
            </a:r>
            <a:endParaRPr sz="1100"/>
          </a:p>
        </p:txBody>
      </p:sp>
      <p:grpSp>
        <p:nvGrpSpPr>
          <p:cNvPr id="173" name="Google Shape;173;p29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174" name="Google Shape;17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6" name="Google Shape;176;p29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30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5" name="Google Shape;185;p30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So.. Artificial Intelligence (A.I.) exists because information and technology work together to create A.I.??&#10;&#10;Join Marie and Argo in Cyberspace along with Bob as they learn more about Artificial Intelligence in Cyberspace! &#10;&#10;Hey science-lovers! &#10;Join Marie and Argo as they venture into the depths of Cyberspace in fun adventures to solve daily problems and learn the world of science, technology, engineering and math (STEM)! &#10;----------------------------------------------------------------&#10;Hey science-lovers! &#10;Join Marie and Argo as they venture into the depths of Cyberspace in fun adventures to solve daily problems and learn the world of science, technology, engineering and math (STEM)! &#10;----------------------------------------------------------------&#10;Click here to subscribe so you never miss any exciting (and adorable) Argo action: https://www.youtube.com/channel/UCjacbyjxoFYUiKK1URKcGQw?sub_confirmation=1&#10;&#10;Hi everybody, welcome to my channel! My name is Argo and I am Marie's personal assistant robot. Come join me on my adventures into Cyberspace to explore STEM like you’ve never seen before. We even have SPECIAL GUESTS just for you - world experts in various STEM fields who share with us their insights of today and thoughts for tomorrow.&#10;&#10;GET UPDATES ABOUT ARGO'S WORLD ON FACEBOOK: https://www.facebook.com/argosworld.tv&#10;&#10;FOLLOW US ON INSTAGRAM: https://www.instagram.com/argosworld.tv&#10;&#10;Learn more about me and my adventures at - http://www.argosworld.tv" id="186" name="Google Shape;186;p30" title="Artificial Intelligence = Brain?? - Argo's World | STEM for Kids and Teens (Science &amp; Tech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24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1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193" name="Google Shape;193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31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How does Artificial Intelligence (A.I.) predict where hurricanes will strike, clean a room, charge a car or even play chess? Join Marie and Argo in Cyberspace along with Bob as they learn more about ARTIFICIAL INTELLIGENCE with John McCarthy. &#10;----------------------------------------------------------------&#10;Hey science-lovers! &#10;Join Marie and Argo as they venture into the depths of Cyberspace in fun adventures to solve daily problems and learn the world of science, technology, engineering and math (STEM)! &#10;----------------------------------------------------------------&#10;Click here to subscribe so you never miss any exciting (and adorable) Argo action: https://www.youtube.com/channel/UCjacbyjxoFYUiKK1URKcGQw?sub_confirmation=1&#10;&#10;Hi everybody, welcome to my channel! My name is Argo and I am Marie's personal assistant robot. Come join me on my adventures into Cyberspace to explore STEM like you’ve never seen before. We even have SPECIAL GUESTS just for you - world experts in various STEM fields who share with us their insights of today and thoughts for tomorrow.&#10;&#10;GET UPDATES ABOUT ARGO'S WORLD ON FACEBOOK: https://www.facebook.com/argosworld.tv&#10;&#10;FOLLOW US ON INSTAGRAM: https://www.instagram.com/argosworld.tv&#10;&#10;Learn more about me and my adventures at - http://www.argosworld.tv" id="196" name="Google Shape;196;p31" title="What is ARTIFICIAL INTELLIGENCE? - Argo's World | STEM for Kids (Science, Tech, Engineering, Math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24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/>
        </p:nvSpPr>
        <p:spPr>
          <a:xfrm>
            <a:off x="301337" y="290945"/>
            <a:ext cx="6421582" cy="405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KS3- How does AI work?</a:t>
            </a:r>
            <a:endParaRPr sz="1100"/>
          </a:p>
        </p:txBody>
      </p:sp>
      <p:grpSp>
        <p:nvGrpSpPr>
          <p:cNvPr id="203" name="Google Shape;203;p32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204" name="Google Shape;204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206;p32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So.. you have heard of Artificial Intelligence (A.I.) and know how amazing A.I. is. But.. how does A.I. exactly work??&#10;&#10;Join Marie and Argo in Cyberspace along with Bob as they learn more about Artificial Intelligence in Cyberspace! &#10;&#10;Hey science-lovers! &#10;Join Marie and Argo as they venture into the depths of Cyberspace in fun adventures to solve daily problems and learn the world of science, technology, engineering and math (STEM)! &#10;----------------------------------------------------------------&#10;Click here to subscribe so you never miss any exciting (and adorable) Argo action: https://www.youtube.com/channel/UCjacbyjxoFYUiKK1URKcGQw?sub_confirmation=1&#10;&#10;Hi everybody, welcome to my channel! My name is Argo and I am Marie's personal assistant robot. Come join me on my adventures into Cyberspace to explore STEM like you’ve never seen before. We even have SPECIAL GUESTS just for you - world experts in various STEM fields who share with us their insights of today and thoughts for tomorrow.&#10;&#10;GET UPDATES ABOUT ARGO'S WORLD ON FACEBOOK: https://www.facebook.com/argosworld.tv&#10;&#10;FOLLOW US ON INSTAGRAM: https://www.instagram.com/argosworld.tv&#10;&#10;Learn more about me and my adventures at - http://www.argosworld.tv" id="207" name="Google Shape;207;p32" title="How does ARTIFICIAL INTELLIGENCE work? - Argo's World | STEM for Kids and Teens (Science &amp; Tech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00" y="832550"/>
            <a:ext cx="7229975" cy="40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301337" y="290945"/>
            <a:ext cx="6421582" cy="405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 and Space Travel </a:t>
            </a:r>
            <a:endParaRPr sz="1100"/>
          </a:p>
        </p:txBody>
      </p:sp>
      <p:grpSp>
        <p:nvGrpSpPr>
          <p:cNvPr id="214" name="Google Shape;214;p33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215" name="Google Shape;21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7" name="Google Shape;217;p33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