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0" r:id="rId5"/>
    <p:sldMasterId id="2147483671"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Lst>
  <p:sldSz cy="5143500" cx="9144000"/>
  <p:notesSz cx="6858000" cy="9144000"/>
  <p:embeddedFontLst>
    <p:embeddedFont>
      <p:font typeface="Play"/>
      <p:regular r:id="rId18"/>
      <p:bold r:id="rId19"/>
    </p:embeddedFont>
    <p:embeddedFont>
      <p:font typeface="Montserrat SemiBold"/>
      <p:regular r:id="rId20"/>
      <p:bold r:id="rId21"/>
      <p:italic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79E750B-898B-4B1F-823F-1E30022C642C}">
  <a:tblStyle styleId="{A79E750B-898B-4B1F-823F-1E30022C642C}" styleName="Table_0">
    <a:wholeTbl>
      <a:tcTxStyle b="off" i="off">
        <a:font>
          <a:latin typeface="Aptos"/>
          <a:ea typeface="Aptos"/>
          <a:cs typeface="Aptos"/>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7E9EC"/>
          </a:solidFill>
        </a:fill>
      </a:tcStyle>
    </a:wholeTbl>
    <a:band1H>
      <a:tcTxStyle/>
      <a:tcStyle>
        <a:fill>
          <a:solidFill>
            <a:srgbClr val="CAD1D8"/>
          </a:solidFill>
        </a:fill>
      </a:tcStyle>
    </a:band1H>
    <a:band2H>
      <a:tcTxStyle/>
    </a:band2H>
    <a:band1V>
      <a:tcTxStyle/>
      <a:tcStyle>
        <a:fill>
          <a:solidFill>
            <a:srgbClr val="CAD1D8"/>
          </a:solidFill>
        </a:fill>
      </a:tcStyle>
    </a:band1V>
    <a:band2V>
      <a:tcTxStyle/>
    </a:band2V>
    <a:lastCol>
      <a:tcTxStyle b="on" i="off">
        <a:font>
          <a:latin typeface="Aptos"/>
          <a:ea typeface="Aptos"/>
          <a:cs typeface="Aptos"/>
        </a:font>
        <a:schemeClr val="lt1"/>
      </a:tcTxStyle>
      <a:tcStyle>
        <a:fill>
          <a:solidFill>
            <a:schemeClr val="accent1"/>
          </a:solidFill>
        </a:fill>
      </a:tcStyle>
    </a:lastCol>
    <a:firstCol>
      <a:tcTxStyle b="on" i="off">
        <a:font>
          <a:latin typeface="Aptos"/>
          <a:ea typeface="Aptos"/>
          <a:cs typeface="Aptos"/>
        </a:font>
        <a:schemeClr val="lt1"/>
      </a:tcTxStyle>
      <a:tcStyle>
        <a:fill>
          <a:solidFill>
            <a:schemeClr val="accent1"/>
          </a:solidFill>
        </a:fill>
      </a:tcStyle>
    </a:firstCol>
    <a:lastRow>
      <a:tcTxStyle b="on" i="off">
        <a:font>
          <a:latin typeface="Aptos"/>
          <a:ea typeface="Aptos"/>
          <a:cs typeface="Aptos"/>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Aptos"/>
          <a:ea typeface="Aptos"/>
          <a:cs typeface="Aptos"/>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MontserratSemiBold-regular.fntdata"/><Relationship Id="rId11" Type="http://schemas.openxmlformats.org/officeDocument/2006/relationships/slide" Target="slides/slide4.xml"/><Relationship Id="rId22" Type="http://schemas.openxmlformats.org/officeDocument/2006/relationships/font" Target="fonts/MontserratSemiBold-italic.fntdata"/><Relationship Id="rId10" Type="http://schemas.openxmlformats.org/officeDocument/2006/relationships/slide" Target="slides/slide3.xml"/><Relationship Id="rId21" Type="http://schemas.openxmlformats.org/officeDocument/2006/relationships/font" Target="fonts/MontserratSemiBold-bold.fntdata"/><Relationship Id="rId13" Type="http://schemas.openxmlformats.org/officeDocument/2006/relationships/slide" Target="slides/slide6.xml"/><Relationship Id="rId12" Type="http://schemas.openxmlformats.org/officeDocument/2006/relationships/slide" Target="slides/slide5.xml"/><Relationship Id="rId23" Type="http://schemas.openxmlformats.org/officeDocument/2006/relationships/font" Target="fonts/MontserratSemiBold-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5" Type="http://schemas.openxmlformats.org/officeDocument/2006/relationships/slideMaster" Target="slideMasters/slideMaster1.xml"/><Relationship Id="rId19" Type="http://schemas.openxmlformats.org/officeDocument/2006/relationships/font" Target="fonts/Play-bold.fntdata"/><Relationship Id="rId6" Type="http://schemas.openxmlformats.org/officeDocument/2006/relationships/slideMaster" Target="slideMasters/slideMaster2.xml"/><Relationship Id="rId18" Type="http://schemas.openxmlformats.org/officeDocument/2006/relationships/font" Target="fonts/Play-regular.fntdata"/><Relationship Id="rId7" Type="http://schemas.openxmlformats.org/officeDocument/2006/relationships/notesMaster" Target="notesMasters/notesMaster1.xml"/><Relationship Id="rId8"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earth.esa.int/eogateway/missions/cryosat" TargetMode="External"/><Relationship Id="rId3" Type="http://schemas.openxmlformats.org/officeDocument/2006/relationships/hyperlink" Target="https://earth.esa.int/eogateway/missions/earth-explorers"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2e114f5299d_2_75: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g2e114f5299d_2_7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2e114f5299d_2_193: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g2e114f5299d_2_19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2e114f5299d_2_84: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g2e114f5299d_2_8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2e114f5299d_2_94: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g2e114f5299d_2_9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2e114f5299d_2_10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7" name="Google Shape;157;g2e114f5299d_2_10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Satellites orbit the earth.</a:t>
            </a:r>
            <a:endParaRPr/>
          </a:p>
          <a:p>
            <a:pPr indent="0" lvl="0" marL="0" rtl="0" algn="l">
              <a:spcBef>
                <a:spcPts val="0"/>
              </a:spcBef>
              <a:spcAft>
                <a:spcPts val="0"/>
              </a:spcAft>
              <a:buNone/>
            </a:pPr>
            <a:r>
              <a:rPr lang="en"/>
              <a:t>Satellites give us information about the earth.</a:t>
            </a:r>
            <a:endParaRPr/>
          </a:p>
          <a:p>
            <a:pPr indent="0" lvl="0" marL="0" rtl="0" algn="l">
              <a:spcBef>
                <a:spcPts val="0"/>
              </a:spcBef>
              <a:spcAft>
                <a:spcPts val="0"/>
              </a:spcAft>
              <a:buNone/>
            </a:pPr>
            <a:r>
              <a:rPr lang="en"/>
              <a:t>There are lots of things that we wouldn’t be able to do if it weren’t for satellites. Can your students name any?</a:t>
            </a:r>
            <a:endParaRPr/>
          </a:p>
          <a:p>
            <a:pPr indent="0" lvl="0" marL="0" rtl="0" algn="l">
              <a:spcBef>
                <a:spcPts val="0"/>
              </a:spcBef>
              <a:spcAft>
                <a:spcPts val="0"/>
              </a:spcAft>
              <a:buNone/>
            </a:pPr>
            <a:r>
              <a:rPr lang="en"/>
              <a:t>Discuss the difference between man made satellites and natural satellites. </a:t>
            </a:r>
            <a:endParaRPr/>
          </a:p>
          <a:p>
            <a:pPr indent="0" lvl="0" marL="0" rtl="0" algn="l">
              <a:spcBef>
                <a:spcPts val="0"/>
              </a:spcBef>
              <a:spcAft>
                <a:spcPts val="0"/>
              </a:spcAft>
              <a:buNone/>
            </a:pPr>
            <a:r>
              <a:rPr lang="en"/>
              <a:t>The Moon is a natural satellite as it orbits Earth and Earth is a satellite as it orbits the Sun.</a:t>
            </a:r>
            <a:endParaRPr/>
          </a:p>
          <a:p>
            <a:pPr indent="0" lvl="0" marL="0" rtl="0" algn="l">
              <a:spcBef>
                <a:spcPts val="0"/>
              </a:spcBef>
              <a:spcAft>
                <a:spcPts val="0"/>
              </a:spcAft>
              <a:buNone/>
            </a:pPr>
            <a:r>
              <a:t/>
            </a:r>
            <a:endParaRPr/>
          </a:p>
        </p:txBody>
      </p:sp>
      <p:sp>
        <p:nvSpPr>
          <p:cNvPr id="158" name="Google Shape;158;g2e114f5299d_2_10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2e114f5299d_2_119: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g2e114f5299d_2_1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2e114f5299d_2_1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9" name="Google Shape;189;g2e114f5299d_2_13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rtl="0" algn="l">
              <a:spcBef>
                <a:spcPts val="0"/>
              </a:spcBef>
              <a:spcAft>
                <a:spcPts val="0"/>
              </a:spcAft>
              <a:buClr>
                <a:schemeClr val="dk1"/>
              </a:buClr>
              <a:buSzPts val="1200"/>
              <a:buFont typeface="Arial"/>
              <a:buChar char="•"/>
            </a:pPr>
            <a:r>
              <a:rPr b="1" lang="en"/>
              <a:t>1. Ice Caps Melting</a:t>
            </a:r>
            <a:endParaRPr/>
          </a:p>
          <a:p>
            <a:pPr indent="-95250" lvl="0" marL="171450" rtl="0" algn="l">
              <a:spcBef>
                <a:spcPts val="0"/>
              </a:spcBef>
              <a:spcAft>
                <a:spcPts val="0"/>
              </a:spcAft>
              <a:buClr>
                <a:schemeClr val="dk1"/>
              </a:buClr>
              <a:buSzPts val="1200"/>
              <a:buFont typeface="Arial"/>
              <a:buNone/>
            </a:pPr>
            <a:r>
              <a:t/>
            </a:r>
            <a:endParaRPr/>
          </a:p>
          <a:p>
            <a:pPr indent="0" lvl="0" marL="0" rtl="0" algn="l">
              <a:spcBef>
                <a:spcPts val="0"/>
              </a:spcBef>
              <a:spcAft>
                <a:spcPts val="0"/>
              </a:spcAft>
              <a:buNone/>
            </a:pPr>
            <a:r>
              <a:rPr b="0" i="0" lang="en">
                <a:solidFill>
                  <a:srgbClr val="000000"/>
                </a:solidFill>
                <a:latin typeface="Arial"/>
                <a:ea typeface="Arial"/>
                <a:cs typeface="Arial"/>
                <a:sym typeface="Arial"/>
              </a:rPr>
              <a:t>In 2010, ESA launched its first mission dedicated to the study of ice.</a:t>
            </a:r>
            <a:endParaRPr/>
          </a:p>
          <a:p>
            <a:pPr indent="0" lvl="0" marL="0" rtl="0" algn="l">
              <a:spcBef>
                <a:spcPts val="0"/>
              </a:spcBef>
              <a:spcAft>
                <a:spcPts val="0"/>
              </a:spcAft>
              <a:buNone/>
            </a:pPr>
            <a:r>
              <a:rPr b="0" i="0" lang="en">
                <a:solidFill>
                  <a:srgbClr val="000000"/>
                </a:solidFill>
                <a:latin typeface="Arial"/>
                <a:ea typeface="Arial"/>
                <a:cs typeface="Arial"/>
                <a:sym typeface="Arial"/>
              </a:rPr>
              <a:t>During its 12 years in polar orbit, </a:t>
            </a:r>
            <a:r>
              <a:rPr b="0" i="0" lang="en" u="sng">
                <a:solidFill>
                  <a:schemeClr val="hlink"/>
                </a:solidFill>
                <a:latin typeface="Arial"/>
                <a:ea typeface="Arial"/>
                <a:cs typeface="Arial"/>
                <a:sym typeface="Arial"/>
                <a:hlinkClick r:id="rId2"/>
              </a:rPr>
              <a:t>CryoSat</a:t>
            </a:r>
            <a:r>
              <a:rPr b="0" i="0" lang="en">
                <a:solidFill>
                  <a:srgbClr val="000000"/>
                </a:solidFill>
                <a:latin typeface="Arial"/>
                <a:ea typeface="Arial"/>
                <a:cs typeface="Arial"/>
                <a:sym typeface="Arial"/>
              </a:rPr>
              <a:t> – which is part of ESA’s </a:t>
            </a:r>
            <a:r>
              <a:rPr b="0" i="0" lang="en" u="sng">
                <a:solidFill>
                  <a:schemeClr val="hlink"/>
                </a:solidFill>
                <a:latin typeface="Arial"/>
                <a:ea typeface="Arial"/>
                <a:cs typeface="Arial"/>
                <a:sym typeface="Arial"/>
                <a:hlinkClick r:id="rId3"/>
              </a:rPr>
              <a:t>Earth Explorer programme</a:t>
            </a:r>
            <a:r>
              <a:rPr b="0" i="0" lang="en">
                <a:solidFill>
                  <a:srgbClr val="000000"/>
                </a:solidFill>
                <a:latin typeface="Arial"/>
                <a:ea typeface="Arial"/>
                <a:cs typeface="Arial"/>
                <a:sym typeface="Arial"/>
              </a:rPr>
              <a:t> – has continued to deliver detailed insight into Earth’s frozen zones.</a:t>
            </a:r>
            <a:endParaRPr/>
          </a:p>
          <a:p>
            <a:pPr indent="0" lvl="0" marL="0" rtl="0" algn="l">
              <a:spcBef>
                <a:spcPts val="0"/>
              </a:spcBef>
              <a:spcAft>
                <a:spcPts val="0"/>
              </a:spcAft>
              <a:buNone/>
            </a:pPr>
            <a:r>
              <a:rPr b="0" i="0" lang="en">
                <a:solidFill>
                  <a:srgbClr val="000000"/>
                </a:solidFill>
                <a:latin typeface="Arial"/>
                <a:ea typeface="Arial"/>
                <a:cs typeface="Arial"/>
                <a:sym typeface="Arial"/>
              </a:rPr>
              <a:t>The satellite’s altimeter returns readings of ice height by timing how long it takes for radar waves to bounce back to the satellite from the ice surface. For ice floating in the polar oceans, ice thickness is inferred by measuring the height of the ice above the water.</a:t>
            </a:r>
            <a:endParaRPr/>
          </a:p>
          <a:p>
            <a:pPr indent="-95250" lvl="1" marL="628650" rtl="0" algn="l">
              <a:spcBef>
                <a:spcPts val="0"/>
              </a:spcBef>
              <a:spcAft>
                <a:spcPts val="0"/>
              </a:spcAft>
              <a:buClr>
                <a:schemeClr val="dk1"/>
              </a:buClr>
              <a:buSzPts val="1200"/>
              <a:buFont typeface="Arial"/>
              <a:buNone/>
            </a:pPr>
            <a:r>
              <a:t/>
            </a:r>
            <a:endParaRPr/>
          </a:p>
          <a:p>
            <a:pPr indent="-171450" lvl="0" marL="171450" rtl="0" algn="l">
              <a:spcBef>
                <a:spcPts val="0"/>
              </a:spcBef>
              <a:spcAft>
                <a:spcPts val="0"/>
              </a:spcAft>
              <a:buClr>
                <a:schemeClr val="dk1"/>
              </a:buClr>
              <a:buSzPts val="1200"/>
              <a:buFont typeface="Arial"/>
              <a:buChar char="•"/>
            </a:pPr>
            <a:r>
              <a:rPr b="1" lang="en"/>
              <a:t>2. Wildfires</a:t>
            </a:r>
            <a:endParaRPr/>
          </a:p>
          <a:p>
            <a:pPr indent="-95250" lvl="0" marL="171450" rtl="0" algn="l">
              <a:spcBef>
                <a:spcPts val="0"/>
              </a:spcBef>
              <a:spcAft>
                <a:spcPts val="0"/>
              </a:spcAft>
              <a:buClr>
                <a:schemeClr val="dk1"/>
              </a:buClr>
              <a:buSzPts val="1200"/>
              <a:buFont typeface="Arial"/>
              <a:buNone/>
            </a:pPr>
            <a:r>
              <a:t/>
            </a:r>
            <a:endParaRPr b="1"/>
          </a:p>
          <a:p>
            <a:pPr indent="0" lvl="0" marL="0" rtl="0" algn="l">
              <a:spcBef>
                <a:spcPts val="0"/>
              </a:spcBef>
              <a:spcAft>
                <a:spcPts val="0"/>
              </a:spcAft>
              <a:buNone/>
            </a:pPr>
            <a:r>
              <a:rPr b="0" i="0" lang="en">
                <a:solidFill>
                  <a:srgbClr val="001E2E"/>
                </a:solidFill>
                <a:highlight>
                  <a:srgbClr val="FFFFFF"/>
                </a:highlight>
                <a:latin typeface="Arial"/>
                <a:ea typeface="Arial"/>
                <a:cs typeface="Arial"/>
                <a:sym typeface="Arial"/>
              </a:rPr>
              <a:t>Satellites can help monitor wildfires in several ways, including before, during, and after an event:</a:t>
            </a:r>
            <a:endParaRPr/>
          </a:p>
          <a:p>
            <a:pPr indent="-76200" lvl="0" marL="0" rtl="0" algn="l">
              <a:spcBef>
                <a:spcPts val="0"/>
              </a:spcBef>
              <a:spcAft>
                <a:spcPts val="0"/>
              </a:spcAft>
              <a:buClr>
                <a:srgbClr val="001E2E"/>
              </a:buClr>
              <a:buSzPts val="1200"/>
              <a:buFont typeface="Arial"/>
              <a:buChar char="•"/>
            </a:pPr>
            <a:r>
              <a:rPr b="0" i="0" lang="en">
                <a:solidFill>
                  <a:srgbClr val="001E2E"/>
                </a:solidFill>
                <a:highlight>
                  <a:srgbClr val="FFFFFF"/>
                </a:highlight>
                <a:latin typeface="Arial"/>
                <a:ea typeface="Arial"/>
                <a:cs typeface="Arial"/>
                <a:sym typeface="Arial"/>
              </a:rPr>
              <a:t>Before the fire: Satellite images can help identify areas that are at risk of fire hazards.</a:t>
            </a:r>
            <a:endParaRPr/>
          </a:p>
          <a:p>
            <a:pPr indent="-76200" lvl="0" marL="0" rtl="0" algn="l">
              <a:spcBef>
                <a:spcPts val="0"/>
              </a:spcBef>
              <a:spcAft>
                <a:spcPts val="0"/>
              </a:spcAft>
              <a:buClr>
                <a:srgbClr val="001E2E"/>
              </a:buClr>
              <a:buSzPts val="1200"/>
              <a:buFont typeface="Arial"/>
              <a:buChar char="•"/>
            </a:pPr>
            <a:r>
              <a:rPr b="0" i="0" lang="en">
                <a:solidFill>
                  <a:srgbClr val="001E2E"/>
                </a:solidFill>
                <a:highlight>
                  <a:srgbClr val="FFFFFF"/>
                </a:highlight>
                <a:latin typeface="Arial"/>
                <a:ea typeface="Arial"/>
                <a:cs typeface="Arial"/>
                <a:sym typeface="Arial"/>
              </a:rPr>
              <a:t>During the fire: Satellites can help determine the fire's direction, intensity, size, and burning area, which can help inform targeted responses. For example, some satellites have thermal infrared cameras that can report fires larger than 33 feet within an hour of ignition.</a:t>
            </a:r>
            <a:endParaRPr/>
          </a:p>
          <a:p>
            <a:pPr indent="-76200" lvl="0" marL="0" rtl="0" algn="l">
              <a:spcBef>
                <a:spcPts val="0"/>
              </a:spcBef>
              <a:spcAft>
                <a:spcPts val="0"/>
              </a:spcAft>
              <a:buClr>
                <a:srgbClr val="001E2E"/>
              </a:buClr>
              <a:buSzPts val="1200"/>
              <a:buFont typeface="Arial"/>
              <a:buChar char="•"/>
            </a:pPr>
            <a:r>
              <a:rPr b="0" i="0" lang="en">
                <a:solidFill>
                  <a:srgbClr val="001E2E"/>
                </a:solidFill>
                <a:highlight>
                  <a:srgbClr val="FFFFFF"/>
                </a:highlight>
                <a:latin typeface="Arial"/>
                <a:ea typeface="Arial"/>
                <a:cs typeface="Arial"/>
                <a:sym typeface="Arial"/>
              </a:rPr>
              <a:t>After the fire: Satellite imagery can help detect burned vegetation and soil, identify burn scars, and monitor vegetation recovery.</a:t>
            </a:r>
            <a:endParaRPr/>
          </a:p>
          <a:p>
            <a:pPr indent="-95250" lvl="1" marL="628650" rtl="0" algn="l">
              <a:spcBef>
                <a:spcPts val="0"/>
              </a:spcBef>
              <a:spcAft>
                <a:spcPts val="0"/>
              </a:spcAft>
              <a:buClr>
                <a:schemeClr val="dk1"/>
              </a:buClr>
              <a:buSzPts val="1200"/>
              <a:buFont typeface="Arial"/>
              <a:buNone/>
            </a:pPr>
            <a:r>
              <a:t/>
            </a:r>
            <a:endParaRPr/>
          </a:p>
          <a:p>
            <a:pPr indent="-171450" lvl="0" marL="171450" rtl="0" algn="l">
              <a:spcBef>
                <a:spcPts val="0"/>
              </a:spcBef>
              <a:spcAft>
                <a:spcPts val="0"/>
              </a:spcAft>
              <a:buClr>
                <a:schemeClr val="dk1"/>
              </a:buClr>
              <a:buSzPts val="1200"/>
              <a:buFont typeface="Arial"/>
              <a:buChar char="•"/>
            </a:pPr>
            <a:r>
              <a:rPr b="1" lang="en"/>
              <a:t>3. Cereal</a:t>
            </a:r>
            <a:endParaRPr/>
          </a:p>
          <a:p>
            <a:pPr indent="-95250" lvl="0" marL="171450" rtl="0" algn="l">
              <a:spcBef>
                <a:spcPts val="0"/>
              </a:spcBef>
              <a:spcAft>
                <a:spcPts val="0"/>
              </a:spcAft>
              <a:buClr>
                <a:schemeClr val="dk1"/>
              </a:buClr>
              <a:buSzPts val="1200"/>
              <a:buFont typeface="Arial"/>
              <a:buNone/>
            </a:pPr>
            <a:r>
              <a:t/>
            </a:r>
            <a:endParaRPr b="1"/>
          </a:p>
          <a:p>
            <a:pPr indent="0" lvl="0" marL="0" rtl="0" algn="l">
              <a:spcBef>
                <a:spcPts val="0"/>
              </a:spcBef>
              <a:spcAft>
                <a:spcPts val="0"/>
              </a:spcAft>
              <a:buNone/>
            </a:pPr>
            <a:r>
              <a:rPr b="0" i="0" lang="en">
                <a:solidFill>
                  <a:srgbClr val="370E00"/>
                </a:solidFill>
                <a:highlight>
                  <a:srgbClr val="FFFFFF"/>
                </a:highlight>
                <a:latin typeface="Arial"/>
                <a:ea typeface="Arial"/>
                <a:cs typeface="Arial"/>
                <a:sym typeface="Arial"/>
              </a:rPr>
              <a:t>Satellites help farmers in many ways, including:</a:t>
            </a:r>
            <a:endParaRPr/>
          </a:p>
          <a:p>
            <a:pPr indent="-76200" lvl="1" marL="457200" rtl="0" algn="l">
              <a:spcBef>
                <a:spcPts val="0"/>
              </a:spcBef>
              <a:spcAft>
                <a:spcPts val="0"/>
              </a:spcAft>
              <a:buClr>
                <a:srgbClr val="370E00"/>
              </a:buClr>
              <a:buSzPts val="1200"/>
              <a:buFont typeface="Arial"/>
              <a:buChar char="•"/>
            </a:pPr>
            <a:r>
              <a:rPr b="0" i="0" lang="en">
                <a:solidFill>
                  <a:srgbClr val="370E00"/>
                </a:solidFill>
                <a:highlight>
                  <a:srgbClr val="FFFFFF"/>
                </a:highlight>
                <a:latin typeface="Arial"/>
                <a:ea typeface="Arial"/>
                <a:cs typeface="Arial"/>
                <a:sym typeface="Arial"/>
              </a:rPr>
              <a:t>Crop health monitoring.</a:t>
            </a:r>
            <a:endParaRPr/>
          </a:p>
          <a:p>
            <a:pPr indent="-76200" lvl="2" marL="914400" rtl="0" algn="l">
              <a:spcBef>
                <a:spcPts val="0"/>
              </a:spcBef>
              <a:spcAft>
                <a:spcPts val="0"/>
              </a:spcAft>
              <a:buClr>
                <a:srgbClr val="370E00"/>
              </a:buClr>
              <a:buSzPts val="1200"/>
              <a:buFont typeface="Arial"/>
              <a:buChar char="•"/>
            </a:pPr>
            <a:r>
              <a:rPr b="0" i="0" lang="en">
                <a:solidFill>
                  <a:srgbClr val="370E00"/>
                </a:solidFill>
                <a:highlight>
                  <a:srgbClr val="FFFFFF"/>
                </a:highlight>
                <a:latin typeface="Arial"/>
                <a:ea typeface="Arial"/>
                <a:cs typeface="Arial"/>
                <a:sym typeface="Arial"/>
              </a:rPr>
              <a:t>Satellite images can help farmers identify issues like nutrient deficiencies, diseases, drought, and stress early. This allows farmers to take corrective action and reduce crop losses.</a:t>
            </a:r>
            <a:endParaRPr/>
          </a:p>
          <a:p>
            <a:pPr indent="-76200" lvl="1" marL="457200" rtl="0" algn="l">
              <a:spcBef>
                <a:spcPts val="0"/>
              </a:spcBef>
              <a:spcAft>
                <a:spcPts val="0"/>
              </a:spcAft>
              <a:buClr>
                <a:srgbClr val="370E00"/>
              </a:buClr>
              <a:buSzPts val="1200"/>
              <a:buFont typeface="Arial"/>
              <a:buChar char="•"/>
            </a:pPr>
            <a:r>
              <a:rPr b="0" i="0" lang="en">
                <a:solidFill>
                  <a:srgbClr val="370E00"/>
                </a:solidFill>
                <a:highlight>
                  <a:srgbClr val="FFFFFF"/>
                </a:highlight>
                <a:latin typeface="Arial"/>
                <a:ea typeface="Arial"/>
                <a:cs typeface="Arial"/>
                <a:sym typeface="Arial"/>
              </a:rPr>
              <a:t>Irrigation management</a:t>
            </a:r>
            <a:endParaRPr/>
          </a:p>
          <a:p>
            <a:pPr indent="-76200" lvl="2" marL="914400" rtl="0" algn="l">
              <a:spcBef>
                <a:spcPts val="0"/>
              </a:spcBef>
              <a:spcAft>
                <a:spcPts val="0"/>
              </a:spcAft>
              <a:buClr>
                <a:srgbClr val="370E00"/>
              </a:buClr>
              <a:buSzPts val="1200"/>
              <a:buFont typeface="Arial"/>
              <a:buChar char="•"/>
            </a:pPr>
            <a:r>
              <a:rPr b="0" i="0" lang="en">
                <a:solidFill>
                  <a:srgbClr val="370E00"/>
                </a:solidFill>
                <a:highlight>
                  <a:srgbClr val="FFFFFF"/>
                </a:highlight>
                <a:latin typeface="Arial"/>
                <a:ea typeface="Arial"/>
                <a:cs typeface="Arial"/>
                <a:sym typeface="Arial"/>
              </a:rPr>
              <a:t>Sensors in the field can show which areas need water, which helps farmers distribute water more effectively and reduce waste. Satellite data can also help avoid over or under irrigation, which improves the quality of agricultural products and increases yields.</a:t>
            </a:r>
            <a:endParaRPr/>
          </a:p>
          <a:p>
            <a:pPr indent="-76200" lvl="1" marL="457200" rtl="0" algn="l">
              <a:spcBef>
                <a:spcPts val="0"/>
              </a:spcBef>
              <a:spcAft>
                <a:spcPts val="0"/>
              </a:spcAft>
              <a:buClr>
                <a:srgbClr val="370E00"/>
              </a:buClr>
              <a:buSzPts val="1200"/>
              <a:buFont typeface="Arial"/>
              <a:buChar char="•"/>
            </a:pPr>
            <a:r>
              <a:rPr b="0" i="0" lang="en">
                <a:solidFill>
                  <a:srgbClr val="370E00"/>
                </a:solidFill>
                <a:highlight>
                  <a:srgbClr val="FFFFFF"/>
                </a:highlight>
                <a:latin typeface="Arial"/>
                <a:ea typeface="Arial"/>
                <a:cs typeface="Arial"/>
                <a:sym typeface="Arial"/>
              </a:rPr>
              <a:t>Soil moisture</a:t>
            </a:r>
            <a:endParaRPr/>
          </a:p>
          <a:p>
            <a:pPr indent="-76200" lvl="2" marL="914400" rtl="0" algn="l">
              <a:spcBef>
                <a:spcPts val="0"/>
              </a:spcBef>
              <a:spcAft>
                <a:spcPts val="0"/>
              </a:spcAft>
              <a:buClr>
                <a:srgbClr val="370E00"/>
              </a:buClr>
              <a:buSzPts val="1200"/>
              <a:buFont typeface="Arial"/>
              <a:buChar char="•"/>
            </a:pPr>
            <a:r>
              <a:rPr b="0" i="0" lang="en">
                <a:solidFill>
                  <a:srgbClr val="370E00"/>
                </a:solidFill>
                <a:highlight>
                  <a:srgbClr val="FFFFFF"/>
                </a:highlight>
                <a:latin typeface="Arial"/>
                <a:ea typeface="Arial"/>
                <a:cs typeface="Arial"/>
                <a:sym typeface="Arial"/>
              </a:rPr>
              <a:t>Satellites can measure soil moisture, which can help farmers predict and prepare for droughts, floods, and other risks.</a:t>
            </a:r>
            <a:endParaRPr/>
          </a:p>
          <a:p>
            <a:pPr indent="-76200" lvl="1" marL="457200" rtl="0" algn="l">
              <a:spcBef>
                <a:spcPts val="0"/>
              </a:spcBef>
              <a:spcAft>
                <a:spcPts val="0"/>
              </a:spcAft>
              <a:buClr>
                <a:srgbClr val="370E00"/>
              </a:buClr>
              <a:buSzPts val="1200"/>
              <a:buFont typeface="Arial"/>
              <a:buChar char="•"/>
            </a:pPr>
            <a:r>
              <a:rPr b="0" i="0" lang="en">
                <a:solidFill>
                  <a:srgbClr val="370E00"/>
                </a:solidFill>
                <a:highlight>
                  <a:srgbClr val="FFFFFF"/>
                </a:highlight>
                <a:latin typeface="Arial"/>
                <a:ea typeface="Arial"/>
                <a:cs typeface="Arial"/>
                <a:sym typeface="Arial"/>
              </a:rPr>
              <a:t>Precision agriculture</a:t>
            </a:r>
            <a:endParaRPr/>
          </a:p>
          <a:p>
            <a:pPr indent="-76200" lvl="2" marL="914400" rtl="0" algn="l">
              <a:spcBef>
                <a:spcPts val="0"/>
              </a:spcBef>
              <a:spcAft>
                <a:spcPts val="0"/>
              </a:spcAft>
              <a:buClr>
                <a:srgbClr val="370E00"/>
              </a:buClr>
              <a:buSzPts val="1200"/>
              <a:buFont typeface="Arial"/>
              <a:buChar char="•"/>
            </a:pPr>
            <a:r>
              <a:rPr b="0" i="0" lang="en">
                <a:solidFill>
                  <a:srgbClr val="370E00"/>
                </a:solidFill>
                <a:highlight>
                  <a:srgbClr val="FFFFFF"/>
                </a:highlight>
                <a:latin typeface="Arial"/>
                <a:ea typeface="Arial"/>
                <a:cs typeface="Arial"/>
                <a:sym typeface="Arial"/>
              </a:rPr>
              <a:t>Satellites can provide data on diseases, nutrient levels, structural anomalies, and moisture stress. This allows farmers to monitor and optimize crop health, and assess seasonal yield variations.</a:t>
            </a:r>
            <a:endParaRPr/>
          </a:p>
          <a:p>
            <a:pPr indent="-95250" lvl="0" marL="171450" rtl="0" algn="l">
              <a:spcBef>
                <a:spcPts val="0"/>
              </a:spcBef>
              <a:spcAft>
                <a:spcPts val="0"/>
              </a:spcAft>
              <a:buClr>
                <a:schemeClr val="dk1"/>
              </a:buClr>
              <a:buSzPts val="1200"/>
              <a:buFont typeface="Arial"/>
              <a:buNone/>
            </a:pPr>
            <a:r>
              <a:t/>
            </a:r>
            <a:endParaRPr/>
          </a:p>
          <a:p>
            <a:pPr indent="0" lvl="0" marL="0" rtl="0" algn="l">
              <a:spcBef>
                <a:spcPts val="0"/>
              </a:spcBef>
              <a:spcAft>
                <a:spcPts val="0"/>
              </a:spcAft>
              <a:buNone/>
            </a:pPr>
            <a:r>
              <a:t/>
            </a:r>
            <a:endParaRPr/>
          </a:p>
        </p:txBody>
      </p:sp>
      <p:sp>
        <p:nvSpPr>
          <p:cNvPr id="190" name="Google Shape;190;g2e114f5299d_2_13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2e114f5299d_2_1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7" name="Google Shape;207;g2e114f5299d_2_15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rtl="0" algn="l">
              <a:spcBef>
                <a:spcPts val="0"/>
              </a:spcBef>
              <a:spcAft>
                <a:spcPts val="0"/>
              </a:spcAft>
              <a:buClr>
                <a:schemeClr val="dk1"/>
              </a:buClr>
              <a:buSzPts val="1200"/>
              <a:buFont typeface="Arial"/>
              <a:buChar char="•"/>
            </a:pPr>
            <a:r>
              <a:rPr lang="en"/>
              <a:t>Earth Observation = Observing Earth.</a:t>
            </a:r>
            <a:endParaRPr/>
          </a:p>
          <a:p>
            <a:pPr indent="-171450" lvl="0" marL="171450" rtl="0" algn="l">
              <a:spcBef>
                <a:spcPts val="0"/>
              </a:spcBef>
              <a:spcAft>
                <a:spcPts val="0"/>
              </a:spcAft>
              <a:buClr>
                <a:schemeClr val="dk1"/>
              </a:buClr>
              <a:buSzPts val="1200"/>
              <a:buFont typeface="Arial"/>
              <a:buChar char="•"/>
            </a:pPr>
            <a:r>
              <a:rPr lang="en"/>
              <a:t>These satellites will gather information which will inform decision making on Earth to solve problems related to climate change. </a:t>
            </a:r>
            <a:endParaRPr/>
          </a:p>
          <a:p>
            <a:pPr indent="0" lvl="0" marL="0" rtl="0" algn="l">
              <a:spcBef>
                <a:spcPts val="0"/>
              </a:spcBef>
              <a:spcAft>
                <a:spcPts val="0"/>
              </a:spcAft>
              <a:buNone/>
            </a:pPr>
            <a:r>
              <a:t/>
            </a:r>
            <a:endParaRPr/>
          </a:p>
        </p:txBody>
      </p:sp>
      <p:sp>
        <p:nvSpPr>
          <p:cNvPr id="208" name="Google Shape;208;g2e114f5299d_2_15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2e114f5299d_2_165: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g2e114f5299d_2_16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2e114f5299d_2_17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7" name="Google Shape;237;g2e114f5299d_2_17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lang="en"/>
              <a:t>Problem examples include wildfires, rising sea levels, the ice caps melting, keeping track of your pets… the pupils can be as creative as they like.</a:t>
            </a:r>
            <a:endParaRPr/>
          </a:p>
        </p:txBody>
      </p:sp>
      <p:sp>
        <p:nvSpPr>
          <p:cNvPr id="238" name="Google Shape;238;g2e114f5299d_2_17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6" name="Shape 56"/>
        <p:cNvGrpSpPr/>
        <p:nvPr/>
      </p:nvGrpSpPr>
      <p:grpSpPr>
        <a:xfrm>
          <a:off x="0" y="0"/>
          <a:ext cx="0" cy="0"/>
          <a:chOff x="0" y="0"/>
          <a:chExt cx="0" cy="0"/>
        </a:xfrm>
      </p:grpSpPr>
      <p:sp>
        <p:nvSpPr>
          <p:cNvPr id="57" name="Google Shape;57;p14"/>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normAutofit/>
          </a:bodyPr>
          <a:lstStyle>
            <a:lvl1pPr lvl="0" algn="ctr">
              <a:lnSpc>
                <a:spcPct val="90000"/>
              </a:lnSpc>
              <a:spcBef>
                <a:spcPts val="0"/>
              </a:spcBef>
              <a:spcAft>
                <a:spcPts val="0"/>
              </a:spcAft>
              <a:buClr>
                <a:schemeClr val="dk1"/>
              </a:buClr>
              <a:buSzPts val="4500"/>
              <a:buFont typeface="Play"/>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58" name="Google Shape;58;p14"/>
          <p:cNvSpPr txBox="1"/>
          <p:nvPr>
            <p:ph idx="1" type="subTitle"/>
          </p:nvPr>
        </p:nvSpPr>
        <p:spPr>
          <a:xfrm>
            <a:off x="1143000" y="2701528"/>
            <a:ext cx="6858000" cy="1241821"/>
          </a:xfrm>
          <a:prstGeom prst="rect">
            <a:avLst/>
          </a:prstGeom>
          <a:noFill/>
          <a:ln>
            <a:noFill/>
          </a:ln>
        </p:spPr>
        <p:txBody>
          <a:bodyPr anchorCtr="0" anchor="t" bIns="34275" lIns="68575" spcFirstLastPara="1" rIns="68575" wrap="square" tIns="34275">
            <a:norm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
        <p:nvSpPr>
          <p:cNvPr id="59" name="Google Shape;59;p14"/>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0" name="Google Shape;60;p14"/>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1" name="Google Shape;61;p14"/>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62" name="Shape 62"/>
        <p:cNvGrpSpPr/>
        <p:nvPr/>
      </p:nvGrpSpPr>
      <p:grpSpPr>
        <a:xfrm>
          <a:off x="0" y="0"/>
          <a:ext cx="0" cy="0"/>
          <a:chOff x="0" y="0"/>
          <a:chExt cx="0" cy="0"/>
        </a:xfrm>
      </p:grpSpPr>
      <p:sp>
        <p:nvSpPr>
          <p:cNvPr id="63" name="Google Shape;63;p15"/>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64" name="Google Shape;64;p15"/>
          <p:cNvSpPr txBox="1"/>
          <p:nvPr>
            <p:ph idx="1" type="body"/>
          </p:nvPr>
        </p:nvSpPr>
        <p:spPr>
          <a:xfrm>
            <a:off x="628650" y="1369219"/>
            <a:ext cx="7886700" cy="3263504"/>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65" name="Google Shape;65;p15"/>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6" name="Google Shape;66;p15"/>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7" name="Google Shape;67;p15"/>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8" name="Shape 68"/>
        <p:cNvGrpSpPr/>
        <p:nvPr/>
      </p:nvGrpSpPr>
      <p:grpSpPr>
        <a:xfrm>
          <a:off x="0" y="0"/>
          <a:ext cx="0" cy="0"/>
          <a:chOff x="0" y="0"/>
          <a:chExt cx="0" cy="0"/>
        </a:xfrm>
      </p:grpSpPr>
      <p:sp>
        <p:nvSpPr>
          <p:cNvPr id="69" name="Google Shape;69;p16"/>
          <p:cNvSpPr txBox="1"/>
          <p:nvPr>
            <p:ph type="title"/>
          </p:nvPr>
        </p:nvSpPr>
        <p:spPr>
          <a:xfrm>
            <a:off x="623888" y="1282304"/>
            <a:ext cx="7886700" cy="2139553"/>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dk1"/>
              </a:buClr>
              <a:buSzPts val="4500"/>
              <a:buFont typeface="Play"/>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70" name="Google Shape;70;p16"/>
          <p:cNvSpPr txBox="1"/>
          <p:nvPr>
            <p:ph idx="1" type="body"/>
          </p:nvPr>
        </p:nvSpPr>
        <p:spPr>
          <a:xfrm>
            <a:off x="623888" y="3442097"/>
            <a:ext cx="7886700" cy="112514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rgbClr val="757575"/>
              </a:buClr>
              <a:buSzPts val="1800"/>
              <a:buNone/>
              <a:defRPr sz="1800">
                <a:solidFill>
                  <a:srgbClr val="757575"/>
                </a:solidFill>
              </a:defRPr>
            </a:lvl1pPr>
            <a:lvl2pPr indent="-228600" lvl="1" marL="914400" algn="l">
              <a:lnSpc>
                <a:spcPct val="90000"/>
              </a:lnSpc>
              <a:spcBef>
                <a:spcPts val="400"/>
              </a:spcBef>
              <a:spcAft>
                <a:spcPts val="0"/>
              </a:spcAft>
              <a:buClr>
                <a:srgbClr val="757575"/>
              </a:buClr>
              <a:buSzPts val="1500"/>
              <a:buNone/>
              <a:defRPr sz="1500">
                <a:solidFill>
                  <a:srgbClr val="757575"/>
                </a:solidFill>
              </a:defRPr>
            </a:lvl2pPr>
            <a:lvl3pPr indent="-228600" lvl="2" marL="1371600" algn="l">
              <a:lnSpc>
                <a:spcPct val="90000"/>
              </a:lnSpc>
              <a:spcBef>
                <a:spcPts val="400"/>
              </a:spcBef>
              <a:spcAft>
                <a:spcPts val="0"/>
              </a:spcAft>
              <a:buClr>
                <a:srgbClr val="757575"/>
              </a:buClr>
              <a:buSzPts val="1400"/>
              <a:buNone/>
              <a:defRPr sz="1400">
                <a:solidFill>
                  <a:srgbClr val="757575"/>
                </a:solidFill>
              </a:defRPr>
            </a:lvl3pPr>
            <a:lvl4pPr indent="-228600" lvl="3" marL="1828800" algn="l">
              <a:lnSpc>
                <a:spcPct val="90000"/>
              </a:lnSpc>
              <a:spcBef>
                <a:spcPts val="400"/>
              </a:spcBef>
              <a:spcAft>
                <a:spcPts val="0"/>
              </a:spcAft>
              <a:buClr>
                <a:srgbClr val="757575"/>
              </a:buClr>
              <a:buSzPts val="1200"/>
              <a:buNone/>
              <a:defRPr sz="1200">
                <a:solidFill>
                  <a:srgbClr val="757575"/>
                </a:solidFill>
              </a:defRPr>
            </a:lvl4pPr>
            <a:lvl5pPr indent="-228600" lvl="4" marL="2286000" algn="l">
              <a:lnSpc>
                <a:spcPct val="90000"/>
              </a:lnSpc>
              <a:spcBef>
                <a:spcPts val="400"/>
              </a:spcBef>
              <a:spcAft>
                <a:spcPts val="0"/>
              </a:spcAft>
              <a:buClr>
                <a:srgbClr val="757575"/>
              </a:buClr>
              <a:buSzPts val="1200"/>
              <a:buNone/>
              <a:defRPr sz="1200">
                <a:solidFill>
                  <a:srgbClr val="757575"/>
                </a:solidFill>
              </a:defRPr>
            </a:lvl5pPr>
            <a:lvl6pPr indent="-228600" lvl="5" marL="2743200" algn="l">
              <a:lnSpc>
                <a:spcPct val="90000"/>
              </a:lnSpc>
              <a:spcBef>
                <a:spcPts val="400"/>
              </a:spcBef>
              <a:spcAft>
                <a:spcPts val="0"/>
              </a:spcAft>
              <a:buClr>
                <a:srgbClr val="757575"/>
              </a:buClr>
              <a:buSzPts val="1200"/>
              <a:buNone/>
              <a:defRPr sz="1200">
                <a:solidFill>
                  <a:srgbClr val="757575"/>
                </a:solidFill>
              </a:defRPr>
            </a:lvl6pPr>
            <a:lvl7pPr indent="-228600" lvl="6" marL="3200400" algn="l">
              <a:lnSpc>
                <a:spcPct val="90000"/>
              </a:lnSpc>
              <a:spcBef>
                <a:spcPts val="400"/>
              </a:spcBef>
              <a:spcAft>
                <a:spcPts val="0"/>
              </a:spcAft>
              <a:buClr>
                <a:srgbClr val="757575"/>
              </a:buClr>
              <a:buSzPts val="1200"/>
              <a:buNone/>
              <a:defRPr sz="1200">
                <a:solidFill>
                  <a:srgbClr val="757575"/>
                </a:solidFill>
              </a:defRPr>
            </a:lvl7pPr>
            <a:lvl8pPr indent="-228600" lvl="7" marL="3657600" algn="l">
              <a:lnSpc>
                <a:spcPct val="90000"/>
              </a:lnSpc>
              <a:spcBef>
                <a:spcPts val="400"/>
              </a:spcBef>
              <a:spcAft>
                <a:spcPts val="0"/>
              </a:spcAft>
              <a:buClr>
                <a:srgbClr val="757575"/>
              </a:buClr>
              <a:buSzPts val="1200"/>
              <a:buNone/>
              <a:defRPr sz="1200">
                <a:solidFill>
                  <a:srgbClr val="757575"/>
                </a:solidFill>
              </a:defRPr>
            </a:lvl8pPr>
            <a:lvl9pPr indent="-228600" lvl="8" marL="4114800" algn="l">
              <a:lnSpc>
                <a:spcPct val="90000"/>
              </a:lnSpc>
              <a:spcBef>
                <a:spcPts val="400"/>
              </a:spcBef>
              <a:spcAft>
                <a:spcPts val="0"/>
              </a:spcAft>
              <a:buClr>
                <a:srgbClr val="757575"/>
              </a:buClr>
              <a:buSzPts val="1200"/>
              <a:buNone/>
              <a:defRPr sz="1200">
                <a:solidFill>
                  <a:srgbClr val="757575"/>
                </a:solidFill>
              </a:defRPr>
            </a:lvl9pPr>
          </a:lstStyle>
          <a:p/>
        </p:txBody>
      </p:sp>
      <p:sp>
        <p:nvSpPr>
          <p:cNvPr id="71" name="Google Shape;71;p16"/>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2" name="Google Shape;72;p16"/>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3" name="Google Shape;73;p16"/>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74" name="Shape 74"/>
        <p:cNvGrpSpPr/>
        <p:nvPr/>
      </p:nvGrpSpPr>
      <p:grpSpPr>
        <a:xfrm>
          <a:off x="0" y="0"/>
          <a:ext cx="0" cy="0"/>
          <a:chOff x="0" y="0"/>
          <a:chExt cx="0" cy="0"/>
        </a:xfrm>
      </p:grpSpPr>
      <p:sp>
        <p:nvSpPr>
          <p:cNvPr id="75" name="Google Shape;75;p17"/>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76" name="Google Shape;76;p17"/>
          <p:cNvSpPr txBox="1"/>
          <p:nvPr>
            <p:ph idx="1" type="body"/>
          </p:nvPr>
        </p:nvSpPr>
        <p:spPr>
          <a:xfrm>
            <a:off x="628650" y="1369219"/>
            <a:ext cx="3886200" cy="3263504"/>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7" name="Google Shape;77;p17"/>
          <p:cNvSpPr txBox="1"/>
          <p:nvPr>
            <p:ph idx="2" type="body"/>
          </p:nvPr>
        </p:nvSpPr>
        <p:spPr>
          <a:xfrm>
            <a:off x="4629150" y="1369219"/>
            <a:ext cx="3886200" cy="3263504"/>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8" name="Google Shape;78;p17"/>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9" name="Google Shape;79;p17"/>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80" name="Google Shape;80;p17"/>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81" name="Shape 81"/>
        <p:cNvGrpSpPr/>
        <p:nvPr/>
      </p:nvGrpSpPr>
      <p:grpSpPr>
        <a:xfrm>
          <a:off x="0" y="0"/>
          <a:ext cx="0" cy="0"/>
          <a:chOff x="0" y="0"/>
          <a:chExt cx="0" cy="0"/>
        </a:xfrm>
      </p:grpSpPr>
      <p:sp>
        <p:nvSpPr>
          <p:cNvPr id="82" name="Google Shape;82;p18"/>
          <p:cNvSpPr txBox="1"/>
          <p:nvPr>
            <p:ph type="title"/>
          </p:nvPr>
        </p:nvSpPr>
        <p:spPr>
          <a:xfrm>
            <a:off x="629841" y="273844"/>
            <a:ext cx="7886700" cy="994172"/>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83" name="Google Shape;83;p18"/>
          <p:cNvSpPr txBox="1"/>
          <p:nvPr>
            <p:ph idx="1" type="body"/>
          </p:nvPr>
        </p:nvSpPr>
        <p:spPr>
          <a:xfrm>
            <a:off x="629841" y="1260872"/>
            <a:ext cx="3868340" cy="617934"/>
          </a:xfrm>
          <a:prstGeom prst="rect">
            <a:avLst/>
          </a:prstGeom>
          <a:noFill/>
          <a:ln>
            <a:noFill/>
          </a:ln>
        </p:spPr>
        <p:txBody>
          <a:bodyPr anchorCtr="0" anchor="b"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800"/>
              <a:buNone/>
              <a:defRPr b="1" sz="1800"/>
            </a:lvl1pPr>
            <a:lvl2pPr indent="-228600" lvl="1" marL="914400" algn="l">
              <a:lnSpc>
                <a:spcPct val="90000"/>
              </a:lnSpc>
              <a:spcBef>
                <a:spcPts val="400"/>
              </a:spcBef>
              <a:spcAft>
                <a:spcPts val="0"/>
              </a:spcAft>
              <a:buClr>
                <a:schemeClr val="dk1"/>
              </a:buClr>
              <a:buSzPts val="1500"/>
              <a:buNone/>
              <a:defRPr b="1" sz="1500"/>
            </a:lvl2pPr>
            <a:lvl3pPr indent="-228600" lvl="2" marL="1371600" algn="l">
              <a:lnSpc>
                <a:spcPct val="90000"/>
              </a:lnSpc>
              <a:spcBef>
                <a:spcPts val="400"/>
              </a:spcBef>
              <a:spcAft>
                <a:spcPts val="0"/>
              </a:spcAft>
              <a:buClr>
                <a:schemeClr val="dk1"/>
              </a:buClr>
              <a:buSzPts val="1400"/>
              <a:buNone/>
              <a:defRPr b="1" sz="1400"/>
            </a:lvl3pPr>
            <a:lvl4pPr indent="-228600" lvl="3" marL="1828800" algn="l">
              <a:lnSpc>
                <a:spcPct val="90000"/>
              </a:lnSpc>
              <a:spcBef>
                <a:spcPts val="400"/>
              </a:spcBef>
              <a:spcAft>
                <a:spcPts val="0"/>
              </a:spcAft>
              <a:buClr>
                <a:schemeClr val="dk1"/>
              </a:buClr>
              <a:buSzPts val="1200"/>
              <a:buNone/>
              <a:defRPr b="1" sz="1200"/>
            </a:lvl4pPr>
            <a:lvl5pPr indent="-228600" lvl="4" marL="2286000" algn="l">
              <a:lnSpc>
                <a:spcPct val="90000"/>
              </a:lnSpc>
              <a:spcBef>
                <a:spcPts val="4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84" name="Google Shape;84;p18"/>
          <p:cNvSpPr txBox="1"/>
          <p:nvPr>
            <p:ph idx="2" type="body"/>
          </p:nvPr>
        </p:nvSpPr>
        <p:spPr>
          <a:xfrm>
            <a:off x="629841" y="1878806"/>
            <a:ext cx="3868340" cy="2763441"/>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85" name="Google Shape;85;p18"/>
          <p:cNvSpPr txBox="1"/>
          <p:nvPr>
            <p:ph idx="3" type="body"/>
          </p:nvPr>
        </p:nvSpPr>
        <p:spPr>
          <a:xfrm>
            <a:off x="4629150" y="1260872"/>
            <a:ext cx="3887391" cy="617934"/>
          </a:xfrm>
          <a:prstGeom prst="rect">
            <a:avLst/>
          </a:prstGeom>
          <a:noFill/>
          <a:ln>
            <a:noFill/>
          </a:ln>
        </p:spPr>
        <p:txBody>
          <a:bodyPr anchorCtr="0" anchor="b"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800"/>
              <a:buNone/>
              <a:defRPr b="1" sz="1800"/>
            </a:lvl1pPr>
            <a:lvl2pPr indent="-228600" lvl="1" marL="914400" algn="l">
              <a:lnSpc>
                <a:spcPct val="90000"/>
              </a:lnSpc>
              <a:spcBef>
                <a:spcPts val="400"/>
              </a:spcBef>
              <a:spcAft>
                <a:spcPts val="0"/>
              </a:spcAft>
              <a:buClr>
                <a:schemeClr val="dk1"/>
              </a:buClr>
              <a:buSzPts val="1500"/>
              <a:buNone/>
              <a:defRPr b="1" sz="1500"/>
            </a:lvl2pPr>
            <a:lvl3pPr indent="-228600" lvl="2" marL="1371600" algn="l">
              <a:lnSpc>
                <a:spcPct val="90000"/>
              </a:lnSpc>
              <a:spcBef>
                <a:spcPts val="400"/>
              </a:spcBef>
              <a:spcAft>
                <a:spcPts val="0"/>
              </a:spcAft>
              <a:buClr>
                <a:schemeClr val="dk1"/>
              </a:buClr>
              <a:buSzPts val="1400"/>
              <a:buNone/>
              <a:defRPr b="1" sz="1400"/>
            </a:lvl3pPr>
            <a:lvl4pPr indent="-228600" lvl="3" marL="1828800" algn="l">
              <a:lnSpc>
                <a:spcPct val="90000"/>
              </a:lnSpc>
              <a:spcBef>
                <a:spcPts val="400"/>
              </a:spcBef>
              <a:spcAft>
                <a:spcPts val="0"/>
              </a:spcAft>
              <a:buClr>
                <a:schemeClr val="dk1"/>
              </a:buClr>
              <a:buSzPts val="1200"/>
              <a:buNone/>
              <a:defRPr b="1" sz="1200"/>
            </a:lvl4pPr>
            <a:lvl5pPr indent="-228600" lvl="4" marL="2286000" algn="l">
              <a:lnSpc>
                <a:spcPct val="90000"/>
              </a:lnSpc>
              <a:spcBef>
                <a:spcPts val="4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86" name="Google Shape;86;p18"/>
          <p:cNvSpPr txBox="1"/>
          <p:nvPr>
            <p:ph idx="4" type="body"/>
          </p:nvPr>
        </p:nvSpPr>
        <p:spPr>
          <a:xfrm>
            <a:off x="4629150" y="1878806"/>
            <a:ext cx="3887391" cy="2763441"/>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87" name="Google Shape;87;p18"/>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88" name="Google Shape;88;p18"/>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89" name="Google Shape;89;p18"/>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0" name="Shape 90"/>
        <p:cNvGrpSpPr/>
        <p:nvPr/>
      </p:nvGrpSpPr>
      <p:grpSpPr>
        <a:xfrm>
          <a:off x="0" y="0"/>
          <a:ext cx="0" cy="0"/>
          <a:chOff x="0" y="0"/>
          <a:chExt cx="0" cy="0"/>
        </a:xfrm>
      </p:grpSpPr>
      <p:sp>
        <p:nvSpPr>
          <p:cNvPr id="91" name="Google Shape;91;p19"/>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92" name="Google Shape;92;p19"/>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93" name="Google Shape;93;p19"/>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94" name="Google Shape;94;p19"/>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5" name="Shape 95"/>
        <p:cNvGrpSpPr/>
        <p:nvPr/>
      </p:nvGrpSpPr>
      <p:grpSpPr>
        <a:xfrm>
          <a:off x="0" y="0"/>
          <a:ext cx="0" cy="0"/>
          <a:chOff x="0" y="0"/>
          <a:chExt cx="0" cy="0"/>
        </a:xfrm>
      </p:grpSpPr>
      <p:sp>
        <p:nvSpPr>
          <p:cNvPr id="96" name="Google Shape;96;p20"/>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97" name="Google Shape;97;p20"/>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98" name="Google Shape;98;p20"/>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99" name="Shape 99"/>
        <p:cNvGrpSpPr/>
        <p:nvPr/>
      </p:nvGrpSpPr>
      <p:grpSpPr>
        <a:xfrm>
          <a:off x="0" y="0"/>
          <a:ext cx="0" cy="0"/>
          <a:chOff x="0" y="0"/>
          <a:chExt cx="0" cy="0"/>
        </a:xfrm>
      </p:grpSpPr>
      <p:sp>
        <p:nvSpPr>
          <p:cNvPr id="100" name="Google Shape;100;p21"/>
          <p:cNvSpPr txBox="1"/>
          <p:nvPr>
            <p:ph type="title"/>
          </p:nvPr>
        </p:nvSpPr>
        <p:spPr>
          <a:xfrm>
            <a:off x="629841" y="342900"/>
            <a:ext cx="2949178" cy="120015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dk1"/>
              </a:buClr>
              <a:buSzPts val="2400"/>
              <a:buFont typeface="Play"/>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01" name="Google Shape;101;p21"/>
          <p:cNvSpPr txBox="1"/>
          <p:nvPr>
            <p:ph idx="1" type="body"/>
          </p:nvPr>
        </p:nvSpPr>
        <p:spPr>
          <a:xfrm>
            <a:off x="3887391" y="740569"/>
            <a:ext cx="4629150" cy="3655219"/>
          </a:xfrm>
          <a:prstGeom prst="rect">
            <a:avLst/>
          </a:prstGeom>
          <a:noFill/>
          <a:ln>
            <a:noFill/>
          </a:ln>
        </p:spPr>
        <p:txBody>
          <a:bodyPr anchorCtr="0" anchor="t" bIns="34275" lIns="68575" spcFirstLastPara="1" rIns="68575" wrap="square" tIns="34275">
            <a:normAutofit/>
          </a:bodyPr>
          <a:lstStyle>
            <a:lvl1pPr indent="-381000" lvl="0" marL="457200" algn="l">
              <a:lnSpc>
                <a:spcPct val="90000"/>
              </a:lnSpc>
              <a:spcBef>
                <a:spcPts val="800"/>
              </a:spcBef>
              <a:spcAft>
                <a:spcPts val="0"/>
              </a:spcAft>
              <a:buClr>
                <a:schemeClr val="dk1"/>
              </a:buClr>
              <a:buSzPts val="2400"/>
              <a:buChar char="•"/>
              <a:defRPr sz="2400"/>
            </a:lvl1pPr>
            <a:lvl2pPr indent="-361950" lvl="1" marL="914400" algn="l">
              <a:lnSpc>
                <a:spcPct val="90000"/>
              </a:lnSpc>
              <a:spcBef>
                <a:spcPts val="400"/>
              </a:spcBef>
              <a:spcAft>
                <a:spcPts val="0"/>
              </a:spcAft>
              <a:buClr>
                <a:schemeClr val="dk1"/>
              </a:buClr>
              <a:buSzPts val="2100"/>
              <a:buChar char="•"/>
              <a:defRPr sz="2100"/>
            </a:lvl2pPr>
            <a:lvl3pPr indent="-342900" lvl="2" marL="1371600" algn="l">
              <a:lnSpc>
                <a:spcPct val="90000"/>
              </a:lnSpc>
              <a:spcBef>
                <a:spcPts val="400"/>
              </a:spcBef>
              <a:spcAft>
                <a:spcPts val="0"/>
              </a:spcAft>
              <a:buClr>
                <a:schemeClr val="dk1"/>
              </a:buClr>
              <a:buSzPts val="1800"/>
              <a:buChar char="•"/>
              <a:defRPr sz="1800"/>
            </a:lvl3pPr>
            <a:lvl4pPr indent="-323850" lvl="3" marL="1828800" algn="l">
              <a:lnSpc>
                <a:spcPct val="90000"/>
              </a:lnSpc>
              <a:spcBef>
                <a:spcPts val="400"/>
              </a:spcBef>
              <a:spcAft>
                <a:spcPts val="0"/>
              </a:spcAft>
              <a:buClr>
                <a:schemeClr val="dk1"/>
              </a:buClr>
              <a:buSzPts val="1500"/>
              <a:buChar char="•"/>
              <a:defRPr sz="1500"/>
            </a:lvl4pPr>
            <a:lvl5pPr indent="-323850" lvl="4" marL="2286000" algn="l">
              <a:lnSpc>
                <a:spcPct val="90000"/>
              </a:lnSpc>
              <a:spcBef>
                <a:spcPts val="400"/>
              </a:spcBef>
              <a:spcAft>
                <a:spcPts val="0"/>
              </a:spcAft>
              <a:buClr>
                <a:schemeClr val="dk1"/>
              </a:buClr>
              <a:buSzPts val="1500"/>
              <a:buChar char="•"/>
              <a:defRPr sz="1500"/>
            </a:lvl5pPr>
            <a:lvl6pPr indent="-323850" lvl="5" marL="2743200" algn="l">
              <a:lnSpc>
                <a:spcPct val="90000"/>
              </a:lnSpc>
              <a:spcBef>
                <a:spcPts val="400"/>
              </a:spcBef>
              <a:spcAft>
                <a:spcPts val="0"/>
              </a:spcAft>
              <a:buClr>
                <a:schemeClr val="dk1"/>
              </a:buClr>
              <a:buSzPts val="1500"/>
              <a:buChar char="•"/>
              <a:defRPr sz="1500"/>
            </a:lvl6pPr>
            <a:lvl7pPr indent="-323850" lvl="6" marL="3200400" algn="l">
              <a:lnSpc>
                <a:spcPct val="90000"/>
              </a:lnSpc>
              <a:spcBef>
                <a:spcPts val="400"/>
              </a:spcBef>
              <a:spcAft>
                <a:spcPts val="0"/>
              </a:spcAft>
              <a:buClr>
                <a:schemeClr val="dk1"/>
              </a:buClr>
              <a:buSzPts val="1500"/>
              <a:buChar char="•"/>
              <a:defRPr sz="1500"/>
            </a:lvl7pPr>
            <a:lvl8pPr indent="-323850" lvl="7" marL="3657600" algn="l">
              <a:lnSpc>
                <a:spcPct val="90000"/>
              </a:lnSpc>
              <a:spcBef>
                <a:spcPts val="400"/>
              </a:spcBef>
              <a:spcAft>
                <a:spcPts val="0"/>
              </a:spcAft>
              <a:buClr>
                <a:schemeClr val="dk1"/>
              </a:buClr>
              <a:buSzPts val="1500"/>
              <a:buChar char="•"/>
              <a:defRPr sz="1500"/>
            </a:lvl8pPr>
            <a:lvl9pPr indent="-323850" lvl="8" marL="4114800" algn="l">
              <a:lnSpc>
                <a:spcPct val="90000"/>
              </a:lnSpc>
              <a:spcBef>
                <a:spcPts val="400"/>
              </a:spcBef>
              <a:spcAft>
                <a:spcPts val="0"/>
              </a:spcAft>
              <a:buClr>
                <a:schemeClr val="dk1"/>
              </a:buClr>
              <a:buSzPts val="1500"/>
              <a:buChar char="•"/>
              <a:defRPr sz="1500"/>
            </a:lvl9pPr>
          </a:lstStyle>
          <a:p/>
        </p:txBody>
      </p:sp>
      <p:sp>
        <p:nvSpPr>
          <p:cNvPr id="102" name="Google Shape;102;p21"/>
          <p:cNvSpPr txBox="1"/>
          <p:nvPr>
            <p:ph idx="2" type="body"/>
          </p:nvPr>
        </p:nvSpPr>
        <p:spPr>
          <a:xfrm>
            <a:off x="629841" y="1543050"/>
            <a:ext cx="2949178" cy="2858691"/>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200"/>
              <a:buNone/>
              <a:defRPr sz="1200"/>
            </a:lvl1pPr>
            <a:lvl2pPr indent="-228600" lvl="1" marL="914400" algn="l">
              <a:lnSpc>
                <a:spcPct val="90000"/>
              </a:lnSpc>
              <a:spcBef>
                <a:spcPts val="400"/>
              </a:spcBef>
              <a:spcAft>
                <a:spcPts val="0"/>
              </a:spcAft>
              <a:buClr>
                <a:schemeClr val="dk1"/>
              </a:buClr>
              <a:buSzPts val="1100"/>
              <a:buNone/>
              <a:defRPr sz="11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chemeClr val="dk1"/>
              </a:buClr>
              <a:buSzPts val="800"/>
              <a:buNone/>
              <a:defRPr sz="800"/>
            </a:lvl4pPr>
            <a:lvl5pPr indent="-228600" lvl="4" marL="2286000" algn="l">
              <a:lnSpc>
                <a:spcPct val="90000"/>
              </a:lnSpc>
              <a:spcBef>
                <a:spcPts val="4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103" name="Google Shape;103;p21"/>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04" name="Google Shape;104;p21"/>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05" name="Google Shape;105;p21"/>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06" name="Shape 106"/>
        <p:cNvGrpSpPr/>
        <p:nvPr/>
      </p:nvGrpSpPr>
      <p:grpSpPr>
        <a:xfrm>
          <a:off x="0" y="0"/>
          <a:ext cx="0" cy="0"/>
          <a:chOff x="0" y="0"/>
          <a:chExt cx="0" cy="0"/>
        </a:xfrm>
      </p:grpSpPr>
      <p:sp>
        <p:nvSpPr>
          <p:cNvPr id="107" name="Google Shape;107;p22"/>
          <p:cNvSpPr txBox="1"/>
          <p:nvPr>
            <p:ph type="title"/>
          </p:nvPr>
        </p:nvSpPr>
        <p:spPr>
          <a:xfrm>
            <a:off x="629841" y="342900"/>
            <a:ext cx="2949178" cy="120015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dk1"/>
              </a:buClr>
              <a:buSzPts val="2400"/>
              <a:buFont typeface="Play"/>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08" name="Google Shape;108;p22"/>
          <p:cNvSpPr/>
          <p:nvPr>
            <p:ph idx="2" type="pic"/>
          </p:nvPr>
        </p:nvSpPr>
        <p:spPr>
          <a:xfrm>
            <a:off x="3887391" y="740569"/>
            <a:ext cx="4629150" cy="3655219"/>
          </a:xfrm>
          <a:prstGeom prst="rect">
            <a:avLst/>
          </a:prstGeom>
          <a:noFill/>
          <a:ln>
            <a:noFill/>
          </a:ln>
        </p:spPr>
      </p:sp>
      <p:sp>
        <p:nvSpPr>
          <p:cNvPr id="109" name="Google Shape;109;p22"/>
          <p:cNvSpPr txBox="1"/>
          <p:nvPr>
            <p:ph idx="1" type="body"/>
          </p:nvPr>
        </p:nvSpPr>
        <p:spPr>
          <a:xfrm>
            <a:off x="629841" y="1543050"/>
            <a:ext cx="2949178" cy="2858691"/>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200"/>
              <a:buNone/>
              <a:defRPr sz="1200"/>
            </a:lvl1pPr>
            <a:lvl2pPr indent="-228600" lvl="1" marL="914400" algn="l">
              <a:lnSpc>
                <a:spcPct val="90000"/>
              </a:lnSpc>
              <a:spcBef>
                <a:spcPts val="400"/>
              </a:spcBef>
              <a:spcAft>
                <a:spcPts val="0"/>
              </a:spcAft>
              <a:buClr>
                <a:schemeClr val="dk1"/>
              </a:buClr>
              <a:buSzPts val="1100"/>
              <a:buNone/>
              <a:defRPr sz="11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chemeClr val="dk1"/>
              </a:buClr>
              <a:buSzPts val="800"/>
              <a:buNone/>
              <a:defRPr sz="800"/>
            </a:lvl4pPr>
            <a:lvl5pPr indent="-228600" lvl="4" marL="2286000" algn="l">
              <a:lnSpc>
                <a:spcPct val="90000"/>
              </a:lnSpc>
              <a:spcBef>
                <a:spcPts val="4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110" name="Google Shape;110;p22"/>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11" name="Google Shape;111;p22"/>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12" name="Google Shape;112;p22"/>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13" name="Shape 113"/>
        <p:cNvGrpSpPr/>
        <p:nvPr/>
      </p:nvGrpSpPr>
      <p:grpSpPr>
        <a:xfrm>
          <a:off x="0" y="0"/>
          <a:ext cx="0" cy="0"/>
          <a:chOff x="0" y="0"/>
          <a:chExt cx="0" cy="0"/>
        </a:xfrm>
      </p:grpSpPr>
      <p:sp>
        <p:nvSpPr>
          <p:cNvPr id="114" name="Google Shape;114;p23"/>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15" name="Google Shape;115;p23"/>
          <p:cNvSpPr txBox="1"/>
          <p:nvPr>
            <p:ph idx="1" type="body"/>
          </p:nvPr>
        </p:nvSpPr>
        <p:spPr>
          <a:xfrm rot="5400000">
            <a:off x="2940248" y="-942379"/>
            <a:ext cx="3263504" cy="78867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16" name="Google Shape;116;p23"/>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17" name="Google Shape;117;p23"/>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18" name="Google Shape;118;p23"/>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19" name="Shape 119"/>
        <p:cNvGrpSpPr/>
        <p:nvPr/>
      </p:nvGrpSpPr>
      <p:grpSpPr>
        <a:xfrm>
          <a:off x="0" y="0"/>
          <a:ext cx="0" cy="0"/>
          <a:chOff x="0" y="0"/>
          <a:chExt cx="0" cy="0"/>
        </a:xfrm>
      </p:grpSpPr>
      <p:sp>
        <p:nvSpPr>
          <p:cNvPr id="120" name="Google Shape;120;p24"/>
          <p:cNvSpPr txBox="1"/>
          <p:nvPr>
            <p:ph type="title"/>
          </p:nvPr>
        </p:nvSpPr>
        <p:spPr>
          <a:xfrm rot="5400000">
            <a:off x="5350073" y="1467445"/>
            <a:ext cx="4358879" cy="1971675"/>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21" name="Google Shape;121;p24"/>
          <p:cNvSpPr txBox="1"/>
          <p:nvPr>
            <p:ph idx="1" type="body"/>
          </p:nvPr>
        </p:nvSpPr>
        <p:spPr>
          <a:xfrm rot="5400000">
            <a:off x="1349573" y="-447080"/>
            <a:ext cx="4358879" cy="5800725"/>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22" name="Google Shape;122;p24"/>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23" name="Google Shape;123;p24"/>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24" name="Google Shape;124;p24"/>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1.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lvl1pPr lvl="0" marR="0" rtl="0" algn="l">
              <a:lnSpc>
                <a:spcPct val="90000"/>
              </a:lnSpc>
              <a:spcBef>
                <a:spcPts val="0"/>
              </a:spcBef>
              <a:spcAft>
                <a:spcPts val="0"/>
              </a:spcAft>
              <a:buClr>
                <a:schemeClr val="dk1"/>
              </a:buClr>
              <a:buSzPts val="3300"/>
              <a:buFont typeface="Play"/>
              <a:buNone/>
              <a:defRPr b="0" i="0" sz="3300" u="none" cap="none" strike="noStrike">
                <a:solidFill>
                  <a:schemeClr val="dk1"/>
                </a:solidFill>
                <a:latin typeface="Play"/>
                <a:ea typeface="Play"/>
                <a:cs typeface="Play"/>
                <a:sym typeface="Play"/>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52" name="Google Shape;52;p13"/>
          <p:cNvSpPr txBox="1"/>
          <p:nvPr>
            <p:ph idx="1" type="body"/>
          </p:nvPr>
        </p:nvSpPr>
        <p:spPr>
          <a:xfrm>
            <a:off x="628650" y="1369219"/>
            <a:ext cx="7886700" cy="3263504"/>
          </a:xfrm>
          <a:prstGeom prst="rect">
            <a:avLst/>
          </a:prstGeom>
          <a:noFill/>
          <a:ln>
            <a:noFill/>
          </a:ln>
        </p:spPr>
        <p:txBody>
          <a:bodyPr anchorCtr="0" anchor="t" bIns="34275" lIns="68575" spcFirstLastPara="1" rIns="68575" wrap="square" tIns="34275">
            <a:norm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Arial"/>
                <a:ea typeface="Arial"/>
                <a:cs typeface="Arial"/>
                <a:sym typeface="Arial"/>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53" name="Google Shape;53;p13"/>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b="0" i="0" sz="900" u="none" cap="none" strike="noStrike">
                <a:solidFill>
                  <a:srgbClr val="757575"/>
                </a:solidFill>
                <a:latin typeface="Arial"/>
                <a:ea typeface="Arial"/>
                <a:cs typeface="Arial"/>
                <a:sym typeface="Arial"/>
              </a:defRPr>
            </a:lvl1pPr>
            <a:lvl2pPr lvl="1" marR="0" rtl="0" algn="l">
              <a:spcBef>
                <a:spcPts val="0"/>
              </a:spcBef>
              <a:spcAft>
                <a:spcPts val="0"/>
              </a:spcAft>
              <a:buSzPts val="1100"/>
              <a:buNone/>
              <a:defRPr b="0" i="0" sz="1400" u="none" cap="none" strike="noStrike">
                <a:solidFill>
                  <a:schemeClr val="dk1"/>
                </a:solidFill>
                <a:latin typeface="Arial"/>
                <a:ea typeface="Arial"/>
                <a:cs typeface="Arial"/>
                <a:sym typeface="Arial"/>
              </a:defRPr>
            </a:lvl2pPr>
            <a:lvl3pPr lvl="2" marR="0" rtl="0" algn="l">
              <a:spcBef>
                <a:spcPts val="0"/>
              </a:spcBef>
              <a:spcAft>
                <a:spcPts val="0"/>
              </a:spcAft>
              <a:buSzPts val="1100"/>
              <a:buNone/>
              <a:defRPr b="0" i="0" sz="1400" u="none" cap="none" strike="noStrike">
                <a:solidFill>
                  <a:schemeClr val="dk1"/>
                </a:solidFill>
                <a:latin typeface="Arial"/>
                <a:ea typeface="Arial"/>
                <a:cs typeface="Arial"/>
                <a:sym typeface="Arial"/>
              </a:defRPr>
            </a:lvl3pPr>
            <a:lvl4pPr lvl="3" marR="0" rtl="0" algn="l">
              <a:spcBef>
                <a:spcPts val="0"/>
              </a:spcBef>
              <a:spcAft>
                <a:spcPts val="0"/>
              </a:spcAft>
              <a:buSzPts val="1100"/>
              <a:buNone/>
              <a:defRPr b="0" i="0" sz="1400" u="none" cap="none" strike="noStrike">
                <a:solidFill>
                  <a:schemeClr val="dk1"/>
                </a:solidFill>
                <a:latin typeface="Arial"/>
                <a:ea typeface="Arial"/>
                <a:cs typeface="Arial"/>
                <a:sym typeface="Arial"/>
              </a:defRPr>
            </a:lvl4pPr>
            <a:lvl5pPr lvl="4" marR="0" rtl="0" algn="l">
              <a:spcBef>
                <a:spcPts val="0"/>
              </a:spcBef>
              <a:spcAft>
                <a:spcPts val="0"/>
              </a:spcAft>
              <a:buSzPts val="1100"/>
              <a:buNone/>
              <a:defRPr b="0" i="0" sz="1400" u="none" cap="none" strike="noStrike">
                <a:solidFill>
                  <a:schemeClr val="dk1"/>
                </a:solidFill>
                <a:latin typeface="Arial"/>
                <a:ea typeface="Arial"/>
                <a:cs typeface="Arial"/>
                <a:sym typeface="Arial"/>
              </a:defRPr>
            </a:lvl5pPr>
            <a:lvl6pPr lvl="5" marR="0" rtl="0" algn="l">
              <a:spcBef>
                <a:spcPts val="0"/>
              </a:spcBef>
              <a:spcAft>
                <a:spcPts val="0"/>
              </a:spcAft>
              <a:buSzPts val="1100"/>
              <a:buNone/>
              <a:defRPr b="0" i="0" sz="1400" u="none" cap="none" strike="noStrike">
                <a:solidFill>
                  <a:schemeClr val="dk1"/>
                </a:solidFill>
                <a:latin typeface="Arial"/>
                <a:ea typeface="Arial"/>
                <a:cs typeface="Arial"/>
                <a:sym typeface="Arial"/>
              </a:defRPr>
            </a:lvl6pPr>
            <a:lvl7pPr lvl="6" marR="0" rtl="0" algn="l">
              <a:spcBef>
                <a:spcPts val="0"/>
              </a:spcBef>
              <a:spcAft>
                <a:spcPts val="0"/>
              </a:spcAft>
              <a:buSzPts val="1100"/>
              <a:buNone/>
              <a:defRPr b="0" i="0" sz="1400" u="none" cap="none" strike="noStrike">
                <a:solidFill>
                  <a:schemeClr val="dk1"/>
                </a:solidFill>
                <a:latin typeface="Arial"/>
                <a:ea typeface="Arial"/>
                <a:cs typeface="Arial"/>
                <a:sym typeface="Arial"/>
              </a:defRPr>
            </a:lvl7pPr>
            <a:lvl8pPr lvl="7" marR="0" rtl="0" algn="l">
              <a:spcBef>
                <a:spcPts val="0"/>
              </a:spcBef>
              <a:spcAft>
                <a:spcPts val="0"/>
              </a:spcAft>
              <a:buSzPts val="1100"/>
              <a:buNone/>
              <a:defRPr b="0" i="0" sz="1400" u="none" cap="none" strike="noStrike">
                <a:solidFill>
                  <a:schemeClr val="dk1"/>
                </a:solidFill>
                <a:latin typeface="Arial"/>
                <a:ea typeface="Arial"/>
                <a:cs typeface="Arial"/>
                <a:sym typeface="Arial"/>
              </a:defRPr>
            </a:lvl8pPr>
            <a:lvl9pPr lvl="8" marR="0" rtl="0" algn="l">
              <a:spcBef>
                <a:spcPts val="0"/>
              </a:spcBef>
              <a:spcAft>
                <a:spcPts val="0"/>
              </a:spcAft>
              <a:buSzPts val="1100"/>
              <a:buNone/>
              <a:defRPr b="0" i="0" sz="1400" u="none" cap="none" strike="noStrike">
                <a:solidFill>
                  <a:schemeClr val="dk1"/>
                </a:solidFill>
                <a:latin typeface="Arial"/>
                <a:ea typeface="Arial"/>
                <a:cs typeface="Arial"/>
                <a:sym typeface="Arial"/>
              </a:defRPr>
            </a:lvl9pPr>
          </a:lstStyle>
          <a:p/>
        </p:txBody>
      </p:sp>
      <p:sp>
        <p:nvSpPr>
          <p:cNvPr id="54" name="Google Shape;54;p13"/>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marR="0" rtl="0" algn="ctr">
              <a:spcBef>
                <a:spcPts val="0"/>
              </a:spcBef>
              <a:spcAft>
                <a:spcPts val="0"/>
              </a:spcAft>
              <a:buSzPts val="1100"/>
              <a:buNone/>
              <a:defRPr b="0" i="0" sz="900" u="none" cap="none" strike="noStrike">
                <a:solidFill>
                  <a:srgbClr val="757575"/>
                </a:solidFill>
                <a:latin typeface="Arial"/>
                <a:ea typeface="Arial"/>
                <a:cs typeface="Arial"/>
                <a:sym typeface="Arial"/>
              </a:defRPr>
            </a:lvl1pPr>
            <a:lvl2pPr lvl="1" marR="0" rtl="0" algn="l">
              <a:spcBef>
                <a:spcPts val="0"/>
              </a:spcBef>
              <a:spcAft>
                <a:spcPts val="0"/>
              </a:spcAft>
              <a:buSzPts val="1100"/>
              <a:buNone/>
              <a:defRPr b="0" i="0" sz="1400" u="none" cap="none" strike="noStrike">
                <a:solidFill>
                  <a:schemeClr val="dk1"/>
                </a:solidFill>
                <a:latin typeface="Arial"/>
                <a:ea typeface="Arial"/>
                <a:cs typeface="Arial"/>
                <a:sym typeface="Arial"/>
              </a:defRPr>
            </a:lvl2pPr>
            <a:lvl3pPr lvl="2" marR="0" rtl="0" algn="l">
              <a:spcBef>
                <a:spcPts val="0"/>
              </a:spcBef>
              <a:spcAft>
                <a:spcPts val="0"/>
              </a:spcAft>
              <a:buSzPts val="1100"/>
              <a:buNone/>
              <a:defRPr b="0" i="0" sz="1400" u="none" cap="none" strike="noStrike">
                <a:solidFill>
                  <a:schemeClr val="dk1"/>
                </a:solidFill>
                <a:latin typeface="Arial"/>
                <a:ea typeface="Arial"/>
                <a:cs typeface="Arial"/>
                <a:sym typeface="Arial"/>
              </a:defRPr>
            </a:lvl3pPr>
            <a:lvl4pPr lvl="3" marR="0" rtl="0" algn="l">
              <a:spcBef>
                <a:spcPts val="0"/>
              </a:spcBef>
              <a:spcAft>
                <a:spcPts val="0"/>
              </a:spcAft>
              <a:buSzPts val="1100"/>
              <a:buNone/>
              <a:defRPr b="0" i="0" sz="1400" u="none" cap="none" strike="noStrike">
                <a:solidFill>
                  <a:schemeClr val="dk1"/>
                </a:solidFill>
                <a:latin typeface="Arial"/>
                <a:ea typeface="Arial"/>
                <a:cs typeface="Arial"/>
                <a:sym typeface="Arial"/>
              </a:defRPr>
            </a:lvl4pPr>
            <a:lvl5pPr lvl="4" marR="0" rtl="0" algn="l">
              <a:spcBef>
                <a:spcPts val="0"/>
              </a:spcBef>
              <a:spcAft>
                <a:spcPts val="0"/>
              </a:spcAft>
              <a:buSzPts val="1100"/>
              <a:buNone/>
              <a:defRPr b="0" i="0" sz="1400" u="none" cap="none" strike="noStrike">
                <a:solidFill>
                  <a:schemeClr val="dk1"/>
                </a:solidFill>
                <a:latin typeface="Arial"/>
                <a:ea typeface="Arial"/>
                <a:cs typeface="Arial"/>
                <a:sym typeface="Arial"/>
              </a:defRPr>
            </a:lvl5pPr>
            <a:lvl6pPr lvl="5" marR="0" rtl="0" algn="l">
              <a:spcBef>
                <a:spcPts val="0"/>
              </a:spcBef>
              <a:spcAft>
                <a:spcPts val="0"/>
              </a:spcAft>
              <a:buSzPts val="1100"/>
              <a:buNone/>
              <a:defRPr b="0" i="0" sz="1400" u="none" cap="none" strike="noStrike">
                <a:solidFill>
                  <a:schemeClr val="dk1"/>
                </a:solidFill>
                <a:latin typeface="Arial"/>
                <a:ea typeface="Arial"/>
                <a:cs typeface="Arial"/>
                <a:sym typeface="Arial"/>
              </a:defRPr>
            </a:lvl6pPr>
            <a:lvl7pPr lvl="6" marR="0" rtl="0" algn="l">
              <a:spcBef>
                <a:spcPts val="0"/>
              </a:spcBef>
              <a:spcAft>
                <a:spcPts val="0"/>
              </a:spcAft>
              <a:buSzPts val="1100"/>
              <a:buNone/>
              <a:defRPr b="0" i="0" sz="1400" u="none" cap="none" strike="noStrike">
                <a:solidFill>
                  <a:schemeClr val="dk1"/>
                </a:solidFill>
                <a:latin typeface="Arial"/>
                <a:ea typeface="Arial"/>
                <a:cs typeface="Arial"/>
                <a:sym typeface="Arial"/>
              </a:defRPr>
            </a:lvl7pPr>
            <a:lvl8pPr lvl="7" marR="0" rtl="0" algn="l">
              <a:spcBef>
                <a:spcPts val="0"/>
              </a:spcBef>
              <a:spcAft>
                <a:spcPts val="0"/>
              </a:spcAft>
              <a:buSzPts val="1100"/>
              <a:buNone/>
              <a:defRPr b="0" i="0" sz="1400" u="none" cap="none" strike="noStrike">
                <a:solidFill>
                  <a:schemeClr val="dk1"/>
                </a:solidFill>
                <a:latin typeface="Arial"/>
                <a:ea typeface="Arial"/>
                <a:cs typeface="Arial"/>
                <a:sym typeface="Arial"/>
              </a:defRPr>
            </a:lvl8pPr>
            <a:lvl9pPr lvl="8" marR="0" rtl="0" algn="l">
              <a:spcBef>
                <a:spcPts val="0"/>
              </a:spcBef>
              <a:spcAft>
                <a:spcPts val="0"/>
              </a:spcAft>
              <a:buSzPts val="1100"/>
              <a:buNone/>
              <a:defRPr b="0" i="0" sz="1400" u="none" cap="none" strike="noStrike">
                <a:solidFill>
                  <a:schemeClr val="dk1"/>
                </a:solidFill>
                <a:latin typeface="Arial"/>
                <a:ea typeface="Arial"/>
                <a:cs typeface="Arial"/>
                <a:sym typeface="Arial"/>
              </a:defRPr>
            </a:lvl9pPr>
          </a:lstStyle>
          <a:p/>
        </p:txBody>
      </p:sp>
      <p:sp>
        <p:nvSpPr>
          <p:cNvPr id="55" name="Google Shape;55;p13"/>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rgbClr val="757575"/>
                </a:solidFill>
                <a:latin typeface="Arial"/>
                <a:ea typeface="Arial"/>
                <a:cs typeface="Arial"/>
                <a:sym typeface="Arial"/>
              </a:defRPr>
            </a:lvl1pPr>
            <a:lvl2pPr indent="0" lvl="1" marL="0" marR="0" rtl="0" algn="r">
              <a:spcBef>
                <a:spcPts val="0"/>
              </a:spcBef>
              <a:buNone/>
              <a:defRPr b="0" i="0" sz="900" u="none" cap="none" strike="noStrike">
                <a:solidFill>
                  <a:srgbClr val="757575"/>
                </a:solidFill>
                <a:latin typeface="Arial"/>
                <a:ea typeface="Arial"/>
                <a:cs typeface="Arial"/>
                <a:sym typeface="Arial"/>
              </a:defRPr>
            </a:lvl2pPr>
            <a:lvl3pPr indent="0" lvl="2" marL="0" marR="0" rtl="0" algn="r">
              <a:spcBef>
                <a:spcPts val="0"/>
              </a:spcBef>
              <a:buNone/>
              <a:defRPr b="0" i="0" sz="900" u="none" cap="none" strike="noStrike">
                <a:solidFill>
                  <a:srgbClr val="757575"/>
                </a:solidFill>
                <a:latin typeface="Arial"/>
                <a:ea typeface="Arial"/>
                <a:cs typeface="Arial"/>
                <a:sym typeface="Arial"/>
              </a:defRPr>
            </a:lvl3pPr>
            <a:lvl4pPr indent="0" lvl="3" marL="0" marR="0" rtl="0" algn="r">
              <a:spcBef>
                <a:spcPts val="0"/>
              </a:spcBef>
              <a:buNone/>
              <a:defRPr b="0" i="0" sz="900" u="none" cap="none" strike="noStrike">
                <a:solidFill>
                  <a:srgbClr val="757575"/>
                </a:solidFill>
                <a:latin typeface="Arial"/>
                <a:ea typeface="Arial"/>
                <a:cs typeface="Arial"/>
                <a:sym typeface="Arial"/>
              </a:defRPr>
            </a:lvl4pPr>
            <a:lvl5pPr indent="0" lvl="4" marL="0" marR="0" rtl="0" algn="r">
              <a:spcBef>
                <a:spcPts val="0"/>
              </a:spcBef>
              <a:buNone/>
              <a:defRPr b="0" i="0" sz="900" u="none" cap="none" strike="noStrike">
                <a:solidFill>
                  <a:srgbClr val="757575"/>
                </a:solidFill>
                <a:latin typeface="Arial"/>
                <a:ea typeface="Arial"/>
                <a:cs typeface="Arial"/>
                <a:sym typeface="Arial"/>
              </a:defRPr>
            </a:lvl5pPr>
            <a:lvl6pPr indent="0" lvl="5" marL="0" marR="0" rtl="0" algn="r">
              <a:spcBef>
                <a:spcPts val="0"/>
              </a:spcBef>
              <a:buNone/>
              <a:defRPr b="0" i="0" sz="900" u="none" cap="none" strike="noStrike">
                <a:solidFill>
                  <a:srgbClr val="757575"/>
                </a:solidFill>
                <a:latin typeface="Arial"/>
                <a:ea typeface="Arial"/>
                <a:cs typeface="Arial"/>
                <a:sym typeface="Arial"/>
              </a:defRPr>
            </a:lvl6pPr>
            <a:lvl7pPr indent="0" lvl="6" marL="0" marR="0" rtl="0" algn="r">
              <a:spcBef>
                <a:spcPts val="0"/>
              </a:spcBef>
              <a:buNone/>
              <a:defRPr b="0" i="0" sz="900" u="none" cap="none" strike="noStrike">
                <a:solidFill>
                  <a:srgbClr val="757575"/>
                </a:solidFill>
                <a:latin typeface="Arial"/>
                <a:ea typeface="Arial"/>
                <a:cs typeface="Arial"/>
                <a:sym typeface="Arial"/>
              </a:defRPr>
            </a:lvl7pPr>
            <a:lvl8pPr indent="0" lvl="7" marL="0" marR="0" rtl="0" algn="r">
              <a:spcBef>
                <a:spcPts val="0"/>
              </a:spcBef>
              <a:buNone/>
              <a:defRPr b="0" i="0" sz="900" u="none" cap="none" strike="noStrike">
                <a:solidFill>
                  <a:srgbClr val="757575"/>
                </a:solidFill>
                <a:latin typeface="Arial"/>
                <a:ea typeface="Arial"/>
                <a:cs typeface="Arial"/>
                <a:sym typeface="Arial"/>
              </a:defRPr>
            </a:lvl8pPr>
            <a:lvl9pPr indent="0" lvl="8" marL="0" marR="0" rtl="0" algn="r">
              <a:spcBef>
                <a:spcPts val="0"/>
              </a:spcBef>
              <a:buNone/>
              <a:defRPr b="0" i="0" sz="9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8.jpg"/><Relationship Id="rId4" Type="http://schemas.openxmlformats.org/officeDocument/2006/relationships/image" Target="../media/image1.png"/><Relationship Id="rId5" Type="http://schemas.openxmlformats.org/officeDocument/2006/relationships/image" Target="../media/image2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20.jpg"/><Relationship Id="rId4" Type="http://schemas.openxmlformats.org/officeDocument/2006/relationships/image" Target="../media/image1.png"/><Relationship Id="rId5"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10.jpg"/><Relationship Id="rId4" Type="http://schemas.openxmlformats.org/officeDocument/2006/relationships/image" Target="../media/image1.png"/><Relationship Id="rId5" Type="http://schemas.openxmlformats.org/officeDocument/2006/relationships/image" Target="../media/image2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5.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8.jpg"/><Relationship Id="rId4" Type="http://schemas.openxmlformats.org/officeDocument/2006/relationships/image" Target="../media/image1.png"/><Relationship Id="rId5" Type="http://schemas.openxmlformats.org/officeDocument/2006/relationships/image" Target="../media/image24.png"/><Relationship Id="rId6" Type="http://schemas.openxmlformats.org/officeDocument/2006/relationships/image" Target="../media/image6.png"/><Relationship Id="rId7" Type="http://schemas.openxmlformats.org/officeDocument/2006/relationships/image" Target="../media/image2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24.png"/><Relationship Id="rId5" Type="http://schemas.openxmlformats.org/officeDocument/2006/relationships/image" Target="../media/image19.jpg"/><Relationship Id="rId6" Type="http://schemas.openxmlformats.org/officeDocument/2006/relationships/image" Target="../media/image6.png"/><Relationship Id="rId7" Type="http://schemas.openxmlformats.org/officeDocument/2006/relationships/image" Target="../media/image2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5.png"/><Relationship Id="rId4" Type="http://schemas.openxmlformats.org/officeDocument/2006/relationships/image" Target="../media/image4.png"/><Relationship Id="rId5" Type="http://schemas.openxmlformats.org/officeDocument/2006/relationships/image" Target="../media/image11.jpg"/><Relationship Id="rId6" Type="http://schemas.openxmlformats.org/officeDocument/2006/relationships/image" Target="../media/image9.jpg"/><Relationship Id="rId7" Type="http://schemas.openxmlformats.org/officeDocument/2006/relationships/image" Target="../media/image12.jpg"/><Relationship Id="rId8"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1.png"/><Relationship Id="rId4" Type="http://schemas.openxmlformats.org/officeDocument/2006/relationships/image" Target="../media/image24.png"/><Relationship Id="rId5" Type="http://schemas.openxmlformats.org/officeDocument/2006/relationships/image" Target="../media/image13.jpg"/><Relationship Id="rId6" Type="http://schemas.openxmlformats.org/officeDocument/2006/relationships/image" Target="../media/image6.png"/><Relationship Id="rId7" Type="http://schemas.openxmlformats.org/officeDocument/2006/relationships/image" Target="../media/image2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16.jpg"/><Relationship Id="rId4" Type="http://schemas.openxmlformats.org/officeDocument/2006/relationships/image" Target="../media/image1.png"/><Relationship Id="rId5" Type="http://schemas.openxmlformats.org/officeDocument/2006/relationships/image" Target="../media/image24.png"/><Relationship Id="rId6" Type="http://schemas.openxmlformats.org/officeDocument/2006/relationships/image" Target="../media/image6.png"/><Relationship Id="rId7" Type="http://schemas.openxmlformats.org/officeDocument/2006/relationships/image" Target="../media/image2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1.png"/><Relationship Id="rId4" Type="http://schemas.openxmlformats.org/officeDocument/2006/relationships/image" Target="../media/image24.png"/><Relationship Id="rId5" Type="http://schemas.openxmlformats.org/officeDocument/2006/relationships/image" Target="../media/image13.jpg"/><Relationship Id="rId6" Type="http://schemas.openxmlformats.org/officeDocument/2006/relationships/image" Target="../media/image6.png"/><Relationship Id="rId7"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8" name="Shape 128"/>
        <p:cNvGrpSpPr/>
        <p:nvPr/>
      </p:nvGrpSpPr>
      <p:grpSpPr>
        <a:xfrm>
          <a:off x="0" y="0"/>
          <a:ext cx="0" cy="0"/>
          <a:chOff x="0" y="0"/>
          <a:chExt cx="0" cy="0"/>
        </a:xfrm>
      </p:grpSpPr>
      <p:sp>
        <p:nvSpPr>
          <p:cNvPr id="129" name="Google Shape;129;p25"/>
          <p:cNvSpPr txBox="1"/>
          <p:nvPr/>
        </p:nvSpPr>
        <p:spPr>
          <a:xfrm>
            <a:off x="1361210" y="1524000"/>
            <a:ext cx="6421582" cy="1031051"/>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None/>
            </a:pPr>
            <a:r>
              <a:rPr b="0" i="0" lang="en" sz="3800" u="none" cap="none" strike="noStrike">
                <a:solidFill>
                  <a:schemeClr val="lt1"/>
                </a:solidFill>
                <a:latin typeface="Montserrat SemiBold"/>
                <a:ea typeface="Montserrat SemiBold"/>
                <a:cs typeface="Montserrat SemiBold"/>
                <a:sym typeface="Montserrat SemiBold"/>
              </a:rPr>
              <a:t>Partnership​</a:t>
            </a:r>
            <a:endParaRPr sz="1100"/>
          </a:p>
          <a:p>
            <a:pPr indent="0" lvl="0" marL="0" marR="0" rtl="0" algn="ctr">
              <a:lnSpc>
                <a:spcPct val="100000"/>
              </a:lnSpc>
              <a:spcBef>
                <a:spcPts val="0"/>
              </a:spcBef>
              <a:spcAft>
                <a:spcPts val="0"/>
              </a:spcAft>
              <a:buNone/>
            </a:pPr>
            <a:r>
              <a:rPr b="0" i="0" lang="en" sz="3800" u="none" cap="none" strike="noStrike">
                <a:solidFill>
                  <a:schemeClr val="lt1"/>
                </a:solidFill>
                <a:latin typeface="Montserrat SemiBold"/>
                <a:ea typeface="Montserrat SemiBold"/>
                <a:cs typeface="Montserrat SemiBold"/>
                <a:sym typeface="Montserrat SemiBold"/>
              </a:rPr>
              <a:t>Resource Plan​</a:t>
            </a:r>
            <a:endParaRPr sz="1100"/>
          </a:p>
        </p:txBody>
      </p:sp>
      <p:grpSp>
        <p:nvGrpSpPr>
          <p:cNvPr id="130" name="Google Shape;130;p25"/>
          <p:cNvGrpSpPr/>
          <p:nvPr/>
        </p:nvGrpSpPr>
        <p:grpSpPr>
          <a:xfrm>
            <a:off x="3463638" y="759919"/>
            <a:ext cx="2216725" cy="573684"/>
            <a:chOff x="4556584" y="1013225"/>
            <a:chExt cx="2955633" cy="764912"/>
          </a:xfrm>
        </p:grpSpPr>
        <p:pic>
          <p:nvPicPr>
            <p:cNvPr id="131" name="Google Shape;131;p25"/>
            <p:cNvPicPr preferRelativeResize="0"/>
            <p:nvPr/>
          </p:nvPicPr>
          <p:blipFill rotWithShape="1">
            <a:blip r:embed="rId4">
              <a:alphaModFix/>
            </a:blip>
            <a:srcRect b="0" l="0" r="0" t="0"/>
            <a:stretch/>
          </p:blipFill>
          <p:spPr>
            <a:xfrm>
              <a:off x="6096001" y="1013225"/>
              <a:ext cx="1416216" cy="681470"/>
            </a:xfrm>
            <a:prstGeom prst="rect">
              <a:avLst/>
            </a:prstGeom>
            <a:noFill/>
            <a:ln>
              <a:noFill/>
            </a:ln>
          </p:spPr>
        </p:pic>
        <p:pic>
          <p:nvPicPr>
            <p:cNvPr descr="A white letter on a black background&#10;&#10;Description automatically generated" id="132" name="Google Shape;132;p25"/>
            <p:cNvPicPr preferRelativeResize="0"/>
            <p:nvPr/>
          </p:nvPicPr>
          <p:blipFill rotWithShape="1">
            <a:blip r:embed="rId5">
              <a:alphaModFix/>
            </a:blip>
            <a:srcRect b="0" l="0" r="0" t="0"/>
            <a:stretch/>
          </p:blipFill>
          <p:spPr>
            <a:xfrm>
              <a:off x="4556584" y="1099097"/>
              <a:ext cx="950657" cy="679040"/>
            </a:xfrm>
            <a:prstGeom prst="rect">
              <a:avLst/>
            </a:prstGeom>
            <a:noFill/>
            <a:ln>
              <a:noFill/>
            </a:ln>
          </p:spPr>
        </p:pic>
        <p:cxnSp>
          <p:nvCxnSpPr>
            <p:cNvPr id="133" name="Google Shape;133;p25"/>
            <p:cNvCxnSpPr/>
            <p:nvPr/>
          </p:nvCxnSpPr>
          <p:spPr>
            <a:xfrm rot="10800000">
              <a:off x="5745018" y="1077924"/>
              <a:ext cx="0" cy="609600"/>
            </a:xfrm>
            <a:prstGeom prst="straightConnector1">
              <a:avLst/>
            </a:prstGeom>
            <a:noFill/>
            <a:ln cap="flat" cmpd="sng" w="19050">
              <a:solidFill>
                <a:schemeClr val="lt1">
                  <a:alpha val="49803"/>
                </a:schemeClr>
              </a:solidFill>
              <a:prstDash val="solid"/>
              <a:miter lim="800000"/>
              <a:headEnd len="sm" w="sm" type="none"/>
              <a:tailEnd len="sm" w="sm" type="none"/>
            </a:ln>
          </p:spPr>
        </p:cxnSp>
      </p:grpSp>
    </p:spTree>
  </p:cSld>
  <p:clrMapOvr>
    <a:masterClrMapping/>
  </p:clrMapOvr>
  <mc:AlternateContent>
    <mc:Choice Requires="p14">
      <p:transition spd="slow" p14:dur="700">
        <p:fad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54" name="Shape 254"/>
        <p:cNvGrpSpPr/>
        <p:nvPr/>
      </p:nvGrpSpPr>
      <p:grpSpPr>
        <a:xfrm>
          <a:off x="0" y="0"/>
          <a:ext cx="0" cy="0"/>
          <a:chOff x="0" y="0"/>
          <a:chExt cx="0" cy="0"/>
        </a:xfrm>
      </p:grpSpPr>
      <p:grpSp>
        <p:nvGrpSpPr>
          <p:cNvPr id="255" name="Google Shape;255;p34"/>
          <p:cNvGrpSpPr/>
          <p:nvPr/>
        </p:nvGrpSpPr>
        <p:grpSpPr>
          <a:xfrm>
            <a:off x="565162" y="4065993"/>
            <a:ext cx="2216725" cy="573684"/>
            <a:chOff x="4556584" y="1013225"/>
            <a:chExt cx="2955633" cy="764912"/>
          </a:xfrm>
        </p:grpSpPr>
        <p:pic>
          <p:nvPicPr>
            <p:cNvPr id="256" name="Google Shape;256;p34"/>
            <p:cNvPicPr preferRelativeResize="0"/>
            <p:nvPr/>
          </p:nvPicPr>
          <p:blipFill rotWithShape="1">
            <a:blip r:embed="rId4">
              <a:alphaModFix/>
            </a:blip>
            <a:srcRect b="0" l="0" r="0" t="0"/>
            <a:stretch/>
          </p:blipFill>
          <p:spPr>
            <a:xfrm>
              <a:off x="6096001" y="1013225"/>
              <a:ext cx="1416216" cy="681470"/>
            </a:xfrm>
            <a:prstGeom prst="rect">
              <a:avLst/>
            </a:prstGeom>
            <a:noFill/>
            <a:ln>
              <a:noFill/>
            </a:ln>
          </p:spPr>
        </p:pic>
        <p:pic>
          <p:nvPicPr>
            <p:cNvPr descr="A white letter on a black background&#10;&#10;Description automatically generated" id="257" name="Google Shape;257;p34"/>
            <p:cNvPicPr preferRelativeResize="0"/>
            <p:nvPr/>
          </p:nvPicPr>
          <p:blipFill rotWithShape="1">
            <a:blip r:embed="rId5">
              <a:alphaModFix/>
            </a:blip>
            <a:srcRect b="0" l="0" r="0" t="0"/>
            <a:stretch/>
          </p:blipFill>
          <p:spPr>
            <a:xfrm>
              <a:off x="4556584" y="1099097"/>
              <a:ext cx="950657" cy="679040"/>
            </a:xfrm>
            <a:prstGeom prst="rect">
              <a:avLst/>
            </a:prstGeom>
            <a:noFill/>
            <a:ln>
              <a:noFill/>
            </a:ln>
          </p:spPr>
        </p:pic>
        <p:cxnSp>
          <p:nvCxnSpPr>
            <p:cNvPr id="258" name="Google Shape;258;p34"/>
            <p:cNvCxnSpPr/>
            <p:nvPr/>
          </p:nvCxnSpPr>
          <p:spPr>
            <a:xfrm rot="10800000">
              <a:off x="5745018" y="1077924"/>
              <a:ext cx="0" cy="609600"/>
            </a:xfrm>
            <a:prstGeom prst="straightConnector1">
              <a:avLst/>
            </a:prstGeom>
            <a:noFill/>
            <a:ln cap="flat" cmpd="sng" w="19050">
              <a:solidFill>
                <a:schemeClr val="lt1">
                  <a:alpha val="49803"/>
                </a:schemeClr>
              </a:solidFill>
              <a:prstDash val="solid"/>
              <a:miter lim="800000"/>
              <a:headEnd len="sm" w="sm" type="none"/>
              <a:tailEnd len="sm" w="sm" type="none"/>
            </a:ln>
          </p:spPr>
        </p:cxnSp>
      </p:grpSp>
    </p:spTree>
  </p:cSld>
  <p:clrMapOvr>
    <a:masterClrMapping/>
  </p:clrMapOvr>
  <mc:AlternateContent>
    <mc:Choice Requires="p14">
      <p:transition spd="slow" p14:dur="700">
        <p:fad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7" name="Shape 137"/>
        <p:cNvGrpSpPr/>
        <p:nvPr/>
      </p:nvGrpSpPr>
      <p:grpSpPr>
        <a:xfrm>
          <a:off x="0" y="0"/>
          <a:ext cx="0" cy="0"/>
          <a:chOff x="0" y="0"/>
          <a:chExt cx="0" cy="0"/>
        </a:xfrm>
      </p:grpSpPr>
      <p:sp>
        <p:nvSpPr>
          <p:cNvPr id="138" name="Google Shape;138;p26"/>
          <p:cNvSpPr/>
          <p:nvPr/>
        </p:nvSpPr>
        <p:spPr>
          <a:xfrm>
            <a:off x="0" y="0"/>
            <a:ext cx="4618201" cy="5143500"/>
          </a:xfrm>
          <a:prstGeom prst="rect">
            <a:avLst/>
          </a:prstGeom>
          <a:solidFill>
            <a:schemeClr val="dk1">
              <a:alpha val="80000"/>
            </a:schemeClr>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39" name="Google Shape;139;p26"/>
          <p:cNvSpPr txBox="1"/>
          <p:nvPr/>
        </p:nvSpPr>
        <p:spPr>
          <a:xfrm>
            <a:off x="526604" y="3505200"/>
            <a:ext cx="3678774" cy="1031051"/>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3800" u="none" cap="none" strike="noStrike">
                <a:solidFill>
                  <a:schemeClr val="lt1"/>
                </a:solidFill>
                <a:latin typeface="Montserrat SemiBold"/>
                <a:ea typeface="Montserrat SemiBold"/>
                <a:cs typeface="Montserrat SemiBold"/>
                <a:sym typeface="Montserrat SemiBold"/>
              </a:rPr>
              <a:t>Exploring</a:t>
            </a:r>
            <a:br>
              <a:rPr b="0" i="0" lang="en" sz="3800" u="none" cap="none" strike="noStrike">
                <a:solidFill>
                  <a:schemeClr val="lt1"/>
                </a:solidFill>
                <a:latin typeface="Montserrat SemiBold"/>
                <a:ea typeface="Montserrat SemiBold"/>
                <a:cs typeface="Montserrat SemiBold"/>
                <a:sym typeface="Montserrat SemiBold"/>
              </a:rPr>
            </a:br>
            <a:r>
              <a:rPr b="0" i="0" lang="en" sz="3800" u="none" cap="none" strike="noStrike">
                <a:solidFill>
                  <a:schemeClr val="lt1"/>
                </a:solidFill>
                <a:latin typeface="Montserrat SemiBold"/>
                <a:ea typeface="Montserrat SemiBold"/>
                <a:cs typeface="Montserrat SemiBold"/>
                <a:sym typeface="Montserrat SemiBold"/>
              </a:rPr>
              <a:t>Satellites</a:t>
            </a:r>
            <a:endParaRPr sz="1100"/>
          </a:p>
        </p:txBody>
      </p:sp>
      <p:grpSp>
        <p:nvGrpSpPr>
          <p:cNvPr id="140" name="Google Shape;140;p26"/>
          <p:cNvGrpSpPr/>
          <p:nvPr/>
        </p:nvGrpSpPr>
        <p:grpSpPr>
          <a:xfrm>
            <a:off x="616921" y="2275580"/>
            <a:ext cx="2216725" cy="573684"/>
            <a:chOff x="4556584" y="1013225"/>
            <a:chExt cx="2955633" cy="764912"/>
          </a:xfrm>
        </p:grpSpPr>
        <p:pic>
          <p:nvPicPr>
            <p:cNvPr id="141" name="Google Shape;141;p26"/>
            <p:cNvPicPr preferRelativeResize="0"/>
            <p:nvPr/>
          </p:nvPicPr>
          <p:blipFill rotWithShape="1">
            <a:blip r:embed="rId4">
              <a:alphaModFix/>
            </a:blip>
            <a:srcRect b="0" l="0" r="0" t="0"/>
            <a:stretch/>
          </p:blipFill>
          <p:spPr>
            <a:xfrm>
              <a:off x="6096001" y="1013225"/>
              <a:ext cx="1416216" cy="681470"/>
            </a:xfrm>
            <a:prstGeom prst="rect">
              <a:avLst/>
            </a:prstGeom>
            <a:noFill/>
            <a:ln>
              <a:noFill/>
            </a:ln>
          </p:spPr>
        </p:pic>
        <p:pic>
          <p:nvPicPr>
            <p:cNvPr descr="A white letter on a black background&#10;&#10;Description automatically generated" id="142" name="Google Shape;142;p26"/>
            <p:cNvPicPr preferRelativeResize="0"/>
            <p:nvPr/>
          </p:nvPicPr>
          <p:blipFill rotWithShape="1">
            <a:blip r:embed="rId5">
              <a:alphaModFix/>
            </a:blip>
            <a:srcRect b="0" l="0" r="0" t="0"/>
            <a:stretch/>
          </p:blipFill>
          <p:spPr>
            <a:xfrm>
              <a:off x="4556584" y="1099097"/>
              <a:ext cx="950657" cy="679040"/>
            </a:xfrm>
            <a:prstGeom prst="rect">
              <a:avLst/>
            </a:prstGeom>
            <a:noFill/>
            <a:ln>
              <a:noFill/>
            </a:ln>
          </p:spPr>
        </p:pic>
        <p:cxnSp>
          <p:nvCxnSpPr>
            <p:cNvPr id="143" name="Google Shape;143;p26"/>
            <p:cNvCxnSpPr/>
            <p:nvPr/>
          </p:nvCxnSpPr>
          <p:spPr>
            <a:xfrm rot="10800000">
              <a:off x="5745018" y="1077924"/>
              <a:ext cx="0" cy="609600"/>
            </a:xfrm>
            <a:prstGeom prst="straightConnector1">
              <a:avLst/>
            </a:prstGeom>
            <a:noFill/>
            <a:ln cap="flat" cmpd="sng" w="19050">
              <a:solidFill>
                <a:schemeClr val="lt1">
                  <a:alpha val="49803"/>
                </a:schemeClr>
              </a:solidFill>
              <a:prstDash val="solid"/>
              <a:miter lim="800000"/>
              <a:headEnd len="sm" w="sm" type="none"/>
              <a:tailEnd len="sm" w="sm" type="none"/>
            </a:ln>
          </p:spPr>
        </p:cxnSp>
      </p:grpSp>
      <p:sp>
        <p:nvSpPr>
          <p:cNvPr id="144" name="Google Shape;144;p26"/>
          <p:cNvSpPr txBox="1"/>
          <p:nvPr/>
        </p:nvSpPr>
        <p:spPr>
          <a:xfrm>
            <a:off x="526605" y="2939667"/>
            <a:ext cx="1437806" cy="475130"/>
          </a:xfrm>
          <a:prstGeom prst="rect">
            <a:avLst/>
          </a:prstGeom>
          <a:noFill/>
          <a:ln>
            <a:noFill/>
          </a:ln>
        </p:spPr>
        <p:txBody>
          <a:bodyPr anchorCtr="0" anchor="t" bIns="34275" lIns="68575" spcFirstLastPara="1" rIns="68575" wrap="square" tIns="34275">
            <a:spAutoFit/>
          </a:bodyPr>
          <a:lstStyle/>
          <a:p>
            <a:pPr indent="0" lvl="0" marL="0" marR="0" rtl="0" algn="l">
              <a:lnSpc>
                <a:spcPct val="250000"/>
              </a:lnSpc>
              <a:spcBef>
                <a:spcPts val="0"/>
              </a:spcBef>
              <a:spcAft>
                <a:spcPts val="0"/>
              </a:spcAft>
              <a:buNone/>
            </a:pPr>
            <a:r>
              <a:rPr b="0" i="0" lang="en" sz="1500" u="none" cap="none" strike="noStrike">
                <a:solidFill>
                  <a:schemeClr val="lt1"/>
                </a:solidFill>
                <a:latin typeface="Montserrat SemiBold"/>
                <a:ea typeface="Montserrat SemiBold"/>
                <a:cs typeface="Montserrat SemiBold"/>
                <a:sym typeface="Montserrat SemiBold"/>
              </a:rPr>
              <a:t>Lesson 2</a:t>
            </a:r>
            <a:endParaRPr sz="1100"/>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graphicFrame>
        <p:nvGraphicFramePr>
          <p:cNvPr id="149" name="Google Shape;149;p27"/>
          <p:cNvGraphicFramePr/>
          <p:nvPr/>
        </p:nvGraphicFramePr>
        <p:xfrm>
          <a:off x="408708" y="858404"/>
          <a:ext cx="3000000" cy="3000000"/>
        </p:xfrm>
        <a:graphic>
          <a:graphicData uri="http://schemas.openxmlformats.org/drawingml/2006/table">
            <a:tbl>
              <a:tblPr firstRow="1">
                <a:noFill/>
                <a:tableStyleId>{A79E750B-898B-4B1F-823F-1E30022C642C}</a:tableStyleId>
              </a:tblPr>
              <a:tblGrid>
                <a:gridCol w="1483150"/>
                <a:gridCol w="1791350"/>
                <a:gridCol w="1758825"/>
                <a:gridCol w="1677775"/>
                <a:gridCol w="1677775"/>
              </a:tblGrid>
              <a:tr h="486700">
                <a:tc>
                  <a:txBody>
                    <a:bodyPr/>
                    <a:lstStyle/>
                    <a:p>
                      <a:pPr indent="0" lvl="0" marL="0" marR="0" rtl="0" algn="l">
                        <a:spcBef>
                          <a:spcPts val="0"/>
                        </a:spcBef>
                        <a:spcAft>
                          <a:spcPts val="0"/>
                        </a:spcAft>
                        <a:buNone/>
                      </a:pPr>
                      <a:r>
                        <a:t/>
                      </a:r>
                      <a:endParaRPr b="0" sz="1100">
                        <a:latin typeface="Montserrat SemiBold"/>
                        <a:ea typeface="Montserrat SemiBold"/>
                        <a:cs typeface="Montserrat SemiBold"/>
                        <a:sym typeface="Montserrat SemiBold"/>
                      </a:endParaRPr>
                    </a:p>
                  </a:txBody>
                  <a:tcPr marT="34300" marB="34300" marR="68600" marL="68600" anchor="ctr">
                    <a:solidFill>
                      <a:srgbClr val="0F073C"/>
                    </a:solidFill>
                  </a:tcPr>
                </a:tc>
                <a:tc>
                  <a:txBody>
                    <a:bodyPr/>
                    <a:lstStyle/>
                    <a:p>
                      <a:pPr indent="0" lvl="0" marL="0" marR="0" rtl="0" algn="l">
                        <a:spcBef>
                          <a:spcPts val="0"/>
                        </a:spcBef>
                        <a:spcAft>
                          <a:spcPts val="0"/>
                        </a:spcAft>
                        <a:buNone/>
                      </a:pPr>
                      <a:r>
                        <a:rPr b="0" lang="en" sz="1100">
                          <a:latin typeface="Montserrat SemiBold"/>
                          <a:ea typeface="Montserrat SemiBold"/>
                          <a:cs typeface="Montserrat SemiBold"/>
                          <a:sym typeface="Montserrat SemiBold"/>
                        </a:rPr>
                        <a:t>Pre work​</a:t>
                      </a:r>
                      <a:endParaRPr sz="1100"/>
                    </a:p>
                  </a:txBody>
                  <a:tcPr marT="34300" marB="34300" marR="68600" marL="68600" anchor="ctr">
                    <a:solidFill>
                      <a:srgbClr val="0F073C"/>
                    </a:solidFill>
                  </a:tcPr>
                </a:tc>
                <a:tc>
                  <a:txBody>
                    <a:bodyPr/>
                    <a:lstStyle/>
                    <a:p>
                      <a:pPr indent="0" lvl="0" marL="0" marR="0" rtl="0" algn="l">
                        <a:spcBef>
                          <a:spcPts val="0"/>
                        </a:spcBef>
                        <a:spcAft>
                          <a:spcPts val="0"/>
                        </a:spcAft>
                        <a:buNone/>
                      </a:pPr>
                      <a:r>
                        <a:rPr b="0" lang="en" sz="1100">
                          <a:latin typeface="Montserrat SemiBold"/>
                          <a:ea typeface="Montserrat SemiBold"/>
                          <a:cs typeface="Montserrat SemiBold"/>
                          <a:sym typeface="Montserrat SemiBold"/>
                        </a:rPr>
                        <a:t>Mike Mongo Lessons ​</a:t>
                      </a:r>
                      <a:endParaRPr sz="1100"/>
                    </a:p>
                  </a:txBody>
                  <a:tcPr marT="34300" marB="34300" marR="68600" marL="68600" anchor="ctr">
                    <a:solidFill>
                      <a:srgbClr val="0F073C"/>
                    </a:solidFill>
                  </a:tcPr>
                </a:tc>
                <a:tc>
                  <a:txBody>
                    <a:bodyPr/>
                    <a:lstStyle/>
                    <a:p>
                      <a:pPr indent="0" lvl="0" marL="0" marR="0" rtl="0" algn="l">
                        <a:spcBef>
                          <a:spcPts val="0"/>
                        </a:spcBef>
                        <a:spcAft>
                          <a:spcPts val="0"/>
                        </a:spcAft>
                        <a:buNone/>
                      </a:pPr>
                      <a:r>
                        <a:rPr b="0" lang="en" sz="1100">
                          <a:latin typeface="Montserrat SemiBold"/>
                          <a:ea typeface="Montserrat SemiBold"/>
                          <a:cs typeface="Montserrat SemiBold"/>
                          <a:sym typeface="Montserrat SemiBold"/>
                        </a:rPr>
                        <a:t>Post Session Lessons​</a:t>
                      </a:r>
                      <a:endParaRPr sz="1100"/>
                    </a:p>
                  </a:txBody>
                  <a:tcPr marT="34300" marB="34300" marR="68600" marL="68600" anchor="ctr">
                    <a:solidFill>
                      <a:srgbClr val="0F073C"/>
                    </a:solidFill>
                  </a:tcPr>
                </a:tc>
                <a:tc>
                  <a:txBody>
                    <a:bodyPr/>
                    <a:lstStyle/>
                    <a:p>
                      <a:pPr indent="0" lvl="0" marL="0" marR="0" rtl="0" algn="l">
                        <a:spcBef>
                          <a:spcPts val="0"/>
                        </a:spcBef>
                        <a:spcAft>
                          <a:spcPts val="0"/>
                        </a:spcAft>
                        <a:buNone/>
                      </a:pPr>
                      <a:r>
                        <a:rPr b="0" lang="en" sz="1100">
                          <a:latin typeface="Montserrat SemiBold"/>
                          <a:ea typeface="Montserrat SemiBold"/>
                          <a:cs typeface="Montserrat SemiBold"/>
                          <a:sym typeface="Montserrat SemiBold"/>
                        </a:rPr>
                        <a:t>STEAM Resources​</a:t>
                      </a:r>
                      <a:endParaRPr sz="1100"/>
                    </a:p>
                  </a:txBody>
                  <a:tcPr marT="34300" marB="34300" marR="68600" marL="68600" anchor="ctr">
                    <a:solidFill>
                      <a:srgbClr val="0F073C"/>
                    </a:solidFill>
                  </a:tcPr>
                </a:tc>
              </a:tr>
              <a:tr h="486700">
                <a:tc>
                  <a:txBody>
                    <a:bodyPr/>
                    <a:lstStyle/>
                    <a:p>
                      <a:pPr indent="0" lvl="0" marL="0" marR="0" rtl="0" algn="l">
                        <a:spcBef>
                          <a:spcPts val="0"/>
                        </a:spcBef>
                        <a:spcAft>
                          <a:spcPts val="0"/>
                        </a:spcAft>
                        <a:buNone/>
                      </a:pPr>
                      <a:r>
                        <a:rPr b="0" lang="en" sz="1100">
                          <a:latin typeface="Montserrat SemiBold"/>
                          <a:ea typeface="Montserrat SemiBold"/>
                          <a:cs typeface="Montserrat SemiBold"/>
                          <a:sym typeface="Montserrat SemiBold"/>
                        </a:rPr>
                        <a:t>Activities</a:t>
                      </a:r>
                      <a:endParaRPr sz="1100">
                        <a:latin typeface="Arial"/>
                        <a:ea typeface="Arial"/>
                        <a:cs typeface="Arial"/>
                        <a:sym typeface="Arial"/>
                      </a:endParaRPr>
                    </a:p>
                  </a:txBody>
                  <a:tcPr marT="34300" marB="34300" marR="68600" marL="68600"/>
                </a:tc>
                <a:tc>
                  <a:txBody>
                    <a:bodyPr/>
                    <a:lstStyle/>
                    <a:p>
                      <a:pPr indent="0" lvl="0" marL="0" marR="0" rtl="0" algn="l">
                        <a:spcBef>
                          <a:spcPts val="0"/>
                        </a:spcBef>
                        <a:spcAft>
                          <a:spcPts val="0"/>
                        </a:spcAft>
                        <a:buNone/>
                      </a:pPr>
                      <a:r>
                        <a:rPr lang="en" sz="1100">
                          <a:latin typeface="Arial"/>
                          <a:ea typeface="Arial"/>
                          <a:cs typeface="Arial"/>
                          <a:sym typeface="Arial"/>
                        </a:rPr>
                        <a:t>What is a satellite? </a:t>
                      </a:r>
                      <a:endParaRPr sz="1100"/>
                    </a:p>
                    <a:p>
                      <a:pPr indent="0" lvl="0" marL="0" marR="0" rtl="0" algn="l">
                        <a:spcBef>
                          <a:spcPts val="800"/>
                        </a:spcBef>
                        <a:spcAft>
                          <a:spcPts val="0"/>
                        </a:spcAft>
                        <a:buNone/>
                      </a:pPr>
                      <a:r>
                        <a:rPr lang="en" sz="1100">
                          <a:latin typeface="Arial"/>
                          <a:ea typeface="Arial"/>
                          <a:cs typeface="Arial"/>
                          <a:sym typeface="Arial"/>
                        </a:rPr>
                        <a:t>(Natural vs Man-made Satellites). </a:t>
                      </a:r>
                      <a:endParaRPr sz="1100"/>
                    </a:p>
                    <a:p>
                      <a:pPr indent="0" lvl="0" marL="0" marR="0" rtl="0" algn="l">
                        <a:spcBef>
                          <a:spcPts val="800"/>
                        </a:spcBef>
                        <a:spcAft>
                          <a:spcPts val="0"/>
                        </a:spcAft>
                        <a:buNone/>
                      </a:pPr>
                      <a:r>
                        <a:rPr lang="en" sz="1100">
                          <a:latin typeface="Arial"/>
                          <a:ea typeface="Arial"/>
                          <a:cs typeface="Arial"/>
                          <a:sym typeface="Arial"/>
                        </a:rPr>
                        <a:t>Knowledge sharing about Satellites and how they help us. </a:t>
                      </a:r>
                      <a:endParaRPr sz="1100"/>
                    </a:p>
                    <a:p>
                      <a:pPr indent="0" lvl="0" marL="0" marR="0" rtl="0" algn="l">
                        <a:spcBef>
                          <a:spcPts val="800"/>
                        </a:spcBef>
                        <a:spcAft>
                          <a:spcPts val="0"/>
                        </a:spcAft>
                        <a:buNone/>
                      </a:pPr>
                      <a:r>
                        <a:rPr lang="en" sz="1100">
                          <a:latin typeface="Arial"/>
                          <a:ea typeface="Arial"/>
                          <a:cs typeface="Arial"/>
                          <a:sym typeface="Arial"/>
                        </a:rPr>
                        <a:t>How do satellites help us?</a:t>
                      </a:r>
                      <a:endParaRPr sz="1100"/>
                    </a:p>
                  </a:txBody>
                  <a:tcPr marT="34300" marB="34300" marR="68600" marL="68600"/>
                </a:tc>
                <a:tc>
                  <a:txBody>
                    <a:bodyPr/>
                    <a:lstStyle/>
                    <a:p>
                      <a:pPr indent="0" lvl="0" marL="0" marR="0" rtl="0" algn="l">
                        <a:spcBef>
                          <a:spcPts val="0"/>
                        </a:spcBef>
                        <a:spcAft>
                          <a:spcPts val="0"/>
                        </a:spcAft>
                        <a:buNone/>
                      </a:pPr>
                      <a:r>
                        <a:rPr lang="en" sz="1100">
                          <a:latin typeface="Arial"/>
                          <a:ea typeface="Arial"/>
                          <a:cs typeface="Arial"/>
                          <a:sym typeface="Arial"/>
                        </a:rPr>
                        <a:t>What do Satellites do and how do they help us?​</a:t>
                      </a:r>
                      <a:endParaRPr sz="1100"/>
                    </a:p>
                  </a:txBody>
                  <a:tcPr marT="34300" marB="34300" marR="68600" marL="68600"/>
                </a:tc>
                <a:tc>
                  <a:txBody>
                    <a:bodyPr/>
                    <a:lstStyle/>
                    <a:p>
                      <a:pPr indent="0" lvl="0" marL="0" marR="0" rtl="0" algn="l">
                        <a:spcBef>
                          <a:spcPts val="0"/>
                        </a:spcBef>
                        <a:spcAft>
                          <a:spcPts val="0"/>
                        </a:spcAft>
                        <a:buNone/>
                      </a:pPr>
                      <a:r>
                        <a:rPr lang="en" sz="1100">
                          <a:latin typeface="Arial"/>
                          <a:ea typeface="Arial"/>
                          <a:cs typeface="Arial"/>
                          <a:sym typeface="Arial"/>
                        </a:rPr>
                        <a:t>Activity: Junk Modelling a Satellite. </a:t>
                      </a:r>
                      <a:endParaRPr sz="1100"/>
                    </a:p>
                    <a:p>
                      <a:pPr indent="0" lvl="0" marL="0" marR="0" rtl="0" algn="l">
                        <a:spcBef>
                          <a:spcPts val="800"/>
                        </a:spcBef>
                        <a:spcAft>
                          <a:spcPts val="0"/>
                        </a:spcAft>
                        <a:buNone/>
                      </a:pPr>
                      <a:r>
                        <a:rPr lang="en" sz="1100">
                          <a:latin typeface="Arial"/>
                          <a:ea typeface="Arial"/>
                          <a:cs typeface="Arial"/>
                          <a:sym typeface="Arial"/>
                        </a:rPr>
                        <a:t>What is the Satellites mission?</a:t>
                      </a:r>
                      <a:endParaRPr sz="1100"/>
                    </a:p>
                    <a:p>
                      <a:pPr indent="0" lvl="0" marL="0" marR="0" rtl="0" algn="l">
                        <a:spcBef>
                          <a:spcPts val="800"/>
                        </a:spcBef>
                        <a:spcAft>
                          <a:spcPts val="0"/>
                        </a:spcAft>
                        <a:buNone/>
                      </a:pPr>
                      <a:r>
                        <a:rPr lang="en" sz="1100">
                          <a:latin typeface="Arial"/>
                          <a:ea typeface="Arial"/>
                          <a:cs typeface="Arial"/>
                          <a:sym typeface="Arial"/>
                        </a:rPr>
                        <a:t>What is it going to help us do? </a:t>
                      </a:r>
                      <a:endParaRPr sz="1100"/>
                    </a:p>
                    <a:p>
                      <a:pPr indent="0" lvl="0" marL="0" marR="0" rtl="0" algn="l">
                        <a:spcBef>
                          <a:spcPts val="800"/>
                        </a:spcBef>
                        <a:spcAft>
                          <a:spcPts val="0"/>
                        </a:spcAft>
                        <a:buNone/>
                      </a:pPr>
                      <a:r>
                        <a:rPr lang="en" sz="1100">
                          <a:latin typeface="Arial"/>
                          <a:ea typeface="Arial"/>
                          <a:cs typeface="Arial"/>
                          <a:sym typeface="Arial"/>
                        </a:rPr>
                        <a:t>How is it going to do that? What sensors will it need? </a:t>
                      </a:r>
                      <a:endParaRPr sz="1100"/>
                    </a:p>
                    <a:p>
                      <a:pPr indent="0" lvl="0" marL="0" marR="0" rtl="0" algn="l">
                        <a:spcBef>
                          <a:spcPts val="800"/>
                        </a:spcBef>
                        <a:spcAft>
                          <a:spcPts val="0"/>
                        </a:spcAft>
                        <a:buNone/>
                      </a:pPr>
                      <a:r>
                        <a:rPr lang="en" sz="1100">
                          <a:latin typeface="Arial"/>
                          <a:ea typeface="Arial"/>
                          <a:cs typeface="Arial"/>
                          <a:sym typeface="Arial"/>
                        </a:rPr>
                        <a:t>How will it get to space?</a:t>
                      </a:r>
                      <a:endParaRPr sz="1100"/>
                    </a:p>
                  </a:txBody>
                  <a:tcPr marT="34300" marB="34300" marR="68600" marL="68600"/>
                </a:tc>
                <a:tc>
                  <a:txBody>
                    <a:bodyPr/>
                    <a:lstStyle/>
                    <a:p>
                      <a:pPr indent="0" lvl="0" marL="0" marR="0" rtl="0" algn="l">
                        <a:spcBef>
                          <a:spcPts val="0"/>
                        </a:spcBef>
                        <a:spcAft>
                          <a:spcPts val="0"/>
                        </a:spcAft>
                        <a:buNone/>
                      </a:pPr>
                      <a:r>
                        <a:t/>
                      </a:r>
                      <a:endParaRPr sz="1100">
                        <a:latin typeface="Arial"/>
                        <a:ea typeface="Arial"/>
                        <a:cs typeface="Arial"/>
                        <a:sym typeface="Arial"/>
                      </a:endParaRPr>
                    </a:p>
                  </a:txBody>
                  <a:tcPr marT="34300" marB="34300" marR="68600" marL="68600"/>
                </a:tc>
              </a:tr>
            </a:tbl>
          </a:graphicData>
        </a:graphic>
      </p:graphicFrame>
      <p:sp>
        <p:nvSpPr>
          <p:cNvPr id="150" name="Google Shape;150;p27"/>
          <p:cNvSpPr txBox="1"/>
          <p:nvPr/>
        </p:nvSpPr>
        <p:spPr>
          <a:xfrm>
            <a:off x="301337" y="290945"/>
            <a:ext cx="6421582" cy="405881"/>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2600" u="none" cap="none" strike="noStrike">
                <a:solidFill>
                  <a:srgbClr val="262626"/>
                </a:solidFill>
                <a:latin typeface="Montserrat SemiBold"/>
                <a:ea typeface="Montserrat SemiBold"/>
                <a:cs typeface="Montserrat SemiBold"/>
                <a:sym typeface="Montserrat SemiBold"/>
              </a:rPr>
              <a:t>Lesson 2: Exploring Satellites</a:t>
            </a:r>
            <a:endParaRPr sz="1100"/>
          </a:p>
        </p:txBody>
      </p:sp>
      <p:grpSp>
        <p:nvGrpSpPr>
          <p:cNvPr id="151" name="Google Shape;151;p27"/>
          <p:cNvGrpSpPr/>
          <p:nvPr/>
        </p:nvGrpSpPr>
        <p:grpSpPr>
          <a:xfrm>
            <a:off x="7912048" y="4760650"/>
            <a:ext cx="885586" cy="215959"/>
            <a:chOff x="4579219" y="1062895"/>
            <a:chExt cx="2932998" cy="715242"/>
          </a:xfrm>
        </p:grpSpPr>
        <p:pic>
          <p:nvPicPr>
            <p:cNvPr id="152" name="Google Shape;152;p27"/>
            <p:cNvPicPr preferRelativeResize="0"/>
            <p:nvPr/>
          </p:nvPicPr>
          <p:blipFill rotWithShape="1">
            <a:blip r:embed="rId3">
              <a:alphaModFix/>
            </a:blip>
            <a:srcRect b="0" l="0" r="0" t="0"/>
            <a:stretch/>
          </p:blipFill>
          <p:spPr>
            <a:xfrm>
              <a:off x="6096001" y="1062895"/>
              <a:ext cx="1416216" cy="582129"/>
            </a:xfrm>
            <a:prstGeom prst="rect">
              <a:avLst/>
            </a:prstGeom>
            <a:noFill/>
            <a:ln>
              <a:noFill/>
            </a:ln>
          </p:spPr>
        </p:pic>
        <p:pic>
          <p:nvPicPr>
            <p:cNvPr id="153" name="Google Shape;153;p27"/>
            <p:cNvPicPr preferRelativeResize="0"/>
            <p:nvPr/>
          </p:nvPicPr>
          <p:blipFill rotWithShape="1">
            <a:blip r:embed="rId4">
              <a:alphaModFix/>
            </a:blip>
            <a:srcRect b="0" l="0" r="0" t="0"/>
            <a:stretch/>
          </p:blipFill>
          <p:spPr>
            <a:xfrm>
              <a:off x="4579219" y="1099097"/>
              <a:ext cx="905386" cy="679040"/>
            </a:xfrm>
            <a:prstGeom prst="rect">
              <a:avLst/>
            </a:prstGeom>
            <a:noFill/>
            <a:ln>
              <a:noFill/>
            </a:ln>
          </p:spPr>
        </p:pic>
        <p:cxnSp>
          <p:nvCxnSpPr>
            <p:cNvPr id="154" name="Google Shape;154;p27"/>
            <p:cNvCxnSpPr/>
            <p:nvPr/>
          </p:nvCxnSpPr>
          <p:spPr>
            <a:xfrm rot="10800000">
              <a:off x="5745018" y="1077924"/>
              <a:ext cx="0" cy="609600"/>
            </a:xfrm>
            <a:prstGeom prst="straightConnector1">
              <a:avLst/>
            </a:prstGeom>
            <a:noFill/>
            <a:ln cap="flat" cmpd="sng" w="9525">
              <a:solidFill>
                <a:srgbClr val="7F7F7F">
                  <a:alpha val="49803"/>
                </a:srgbClr>
              </a:solidFill>
              <a:prstDash val="solid"/>
              <a:miter lim="800000"/>
              <a:headEnd len="sm" w="sm" type="none"/>
              <a:tailEnd len="sm" w="sm" type="none"/>
            </a:ln>
          </p:spPr>
        </p:cxnSp>
      </p:grpSp>
    </p:spTree>
  </p:cSld>
  <p:clrMapOvr>
    <a:masterClrMapping/>
  </p:clrMapOvr>
  <mc:AlternateContent>
    <mc:Choice Requires="p14">
      <p:transition spd="slow" p14:dur="700">
        <p:fad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F073C"/>
        </a:solidFill>
      </p:bgPr>
    </p:bg>
    <p:spTree>
      <p:nvGrpSpPr>
        <p:cNvPr id="159" name="Shape 159"/>
        <p:cNvGrpSpPr/>
        <p:nvPr/>
      </p:nvGrpSpPr>
      <p:grpSpPr>
        <a:xfrm>
          <a:off x="0" y="0"/>
          <a:ext cx="0" cy="0"/>
          <a:chOff x="0" y="0"/>
          <a:chExt cx="0" cy="0"/>
        </a:xfrm>
      </p:grpSpPr>
      <p:pic>
        <p:nvPicPr>
          <p:cNvPr descr="A green land with a road and a body of water&#10;&#10;Description automatically generated" id="160" name="Google Shape;160;p28"/>
          <p:cNvPicPr preferRelativeResize="0"/>
          <p:nvPr/>
        </p:nvPicPr>
        <p:blipFill rotWithShape="1">
          <a:blip r:embed="rId3">
            <a:alphaModFix/>
          </a:blip>
          <a:srcRect b="0" l="0" r="0" t="0"/>
          <a:stretch/>
        </p:blipFill>
        <p:spPr>
          <a:xfrm>
            <a:off x="0" y="0"/>
            <a:ext cx="9144000" cy="5162322"/>
          </a:xfrm>
          <a:prstGeom prst="rect">
            <a:avLst/>
          </a:prstGeom>
          <a:noFill/>
          <a:ln>
            <a:noFill/>
          </a:ln>
        </p:spPr>
      </p:pic>
      <p:sp>
        <p:nvSpPr>
          <p:cNvPr id="161" name="Google Shape;161;p28"/>
          <p:cNvSpPr/>
          <p:nvPr/>
        </p:nvSpPr>
        <p:spPr>
          <a:xfrm>
            <a:off x="0" y="3558396"/>
            <a:ext cx="9144000" cy="1603926"/>
          </a:xfrm>
          <a:prstGeom prst="rect">
            <a:avLst/>
          </a:prstGeom>
          <a:solidFill>
            <a:schemeClr val="dk1">
              <a:alpha val="80000"/>
            </a:schemeClr>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62" name="Google Shape;162;p28"/>
          <p:cNvSpPr txBox="1"/>
          <p:nvPr/>
        </p:nvSpPr>
        <p:spPr>
          <a:xfrm>
            <a:off x="286961" y="3782216"/>
            <a:ext cx="7120973" cy="1031051"/>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0" i="0" lang="en" sz="1900" u="none" cap="none" strike="noStrike">
                <a:solidFill>
                  <a:schemeClr val="lt1"/>
                </a:solidFill>
                <a:latin typeface="Arial"/>
                <a:ea typeface="Arial"/>
                <a:cs typeface="Arial"/>
                <a:sym typeface="Arial"/>
              </a:rPr>
              <a:t>SaxaVord Spaceport is a facility in Shetland which will be able to host Satellite Launches.</a:t>
            </a:r>
            <a:endParaRPr sz="1100"/>
          </a:p>
          <a:p>
            <a:pPr indent="0" lvl="0" marL="0" marR="0" rtl="0" algn="l">
              <a:spcBef>
                <a:spcPts val="800"/>
              </a:spcBef>
              <a:spcAft>
                <a:spcPts val="0"/>
              </a:spcAft>
              <a:buNone/>
            </a:pPr>
            <a:r>
              <a:rPr b="0" i="0" lang="en" sz="1900" u="none" cap="none" strike="noStrike">
                <a:solidFill>
                  <a:schemeClr val="lt1"/>
                </a:solidFill>
                <a:latin typeface="Montserrat SemiBold"/>
                <a:ea typeface="Montserrat SemiBold"/>
                <a:cs typeface="Montserrat SemiBold"/>
                <a:sym typeface="Montserrat SemiBold"/>
              </a:rPr>
              <a:t>Do you know what a satellite is? What do they do for us?</a:t>
            </a:r>
            <a:endParaRPr sz="1100"/>
          </a:p>
        </p:txBody>
      </p:sp>
      <p:sp>
        <p:nvSpPr>
          <p:cNvPr id="163" name="Google Shape;163;p28"/>
          <p:cNvSpPr txBox="1"/>
          <p:nvPr/>
        </p:nvSpPr>
        <p:spPr>
          <a:xfrm>
            <a:off x="5939597" y="253278"/>
            <a:ext cx="3009899" cy="207749"/>
          </a:xfrm>
          <a:prstGeom prst="rect">
            <a:avLst/>
          </a:prstGeom>
          <a:noFill/>
          <a:ln>
            <a:noFill/>
          </a:ln>
        </p:spPr>
        <p:txBody>
          <a:bodyPr anchorCtr="0" anchor="t" bIns="34275" lIns="68575" spcFirstLastPara="1" rIns="68575" wrap="square" tIns="34275">
            <a:spAutoFit/>
          </a:bodyPr>
          <a:lstStyle/>
          <a:p>
            <a:pPr indent="0" lvl="0" marL="0" marR="0" rtl="0" algn="r">
              <a:spcBef>
                <a:spcPts val="0"/>
              </a:spcBef>
              <a:spcAft>
                <a:spcPts val="0"/>
              </a:spcAft>
              <a:buNone/>
            </a:pPr>
            <a:r>
              <a:rPr b="0" i="0" lang="en" sz="900" u="none" cap="none" strike="noStrike">
                <a:solidFill>
                  <a:srgbClr val="262626"/>
                </a:solidFill>
                <a:latin typeface="Arial"/>
                <a:ea typeface="Arial"/>
                <a:cs typeface="Arial"/>
                <a:sym typeface="Arial"/>
              </a:rPr>
              <a:t>Session 2 – Exploring Satellites​</a:t>
            </a:r>
            <a:endParaRPr sz="1100"/>
          </a:p>
        </p:txBody>
      </p:sp>
      <p:grpSp>
        <p:nvGrpSpPr>
          <p:cNvPr id="164" name="Google Shape;164;p28"/>
          <p:cNvGrpSpPr/>
          <p:nvPr/>
        </p:nvGrpSpPr>
        <p:grpSpPr>
          <a:xfrm>
            <a:off x="286960" y="253278"/>
            <a:ext cx="916425" cy="237169"/>
            <a:chOff x="4556584" y="1013225"/>
            <a:chExt cx="2955633" cy="764912"/>
          </a:xfrm>
        </p:grpSpPr>
        <p:pic>
          <p:nvPicPr>
            <p:cNvPr id="165" name="Google Shape;165;p28"/>
            <p:cNvPicPr preferRelativeResize="0"/>
            <p:nvPr/>
          </p:nvPicPr>
          <p:blipFill rotWithShape="1">
            <a:blip r:embed="rId4">
              <a:alphaModFix/>
            </a:blip>
            <a:srcRect b="0" l="0" r="0" t="0"/>
            <a:stretch/>
          </p:blipFill>
          <p:spPr>
            <a:xfrm>
              <a:off x="6096001" y="1013225"/>
              <a:ext cx="1416216" cy="681470"/>
            </a:xfrm>
            <a:prstGeom prst="rect">
              <a:avLst/>
            </a:prstGeom>
            <a:noFill/>
            <a:ln>
              <a:noFill/>
            </a:ln>
          </p:spPr>
        </p:pic>
        <p:pic>
          <p:nvPicPr>
            <p:cNvPr descr="A white letter on a black background&#10;&#10;Description automatically generated" id="166" name="Google Shape;166;p28"/>
            <p:cNvPicPr preferRelativeResize="0"/>
            <p:nvPr/>
          </p:nvPicPr>
          <p:blipFill rotWithShape="1">
            <a:blip r:embed="rId5">
              <a:alphaModFix/>
            </a:blip>
            <a:srcRect b="0" l="0" r="0" t="0"/>
            <a:stretch/>
          </p:blipFill>
          <p:spPr>
            <a:xfrm>
              <a:off x="4556584" y="1099097"/>
              <a:ext cx="950657" cy="679040"/>
            </a:xfrm>
            <a:prstGeom prst="rect">
              <a:avLst/>
            </a:prstGeom>
            <a:noFill/>
            <a:ln>
              <a:noFill/>
            </a:ln>
          </p:spPr>
        </p:pic>
        <p:cxnSp>
          <p:nvCxnSpPr>
            <p:cNvPr id="167" name="Google Shape;167;p28"/>
            <p:cNvCxnSpPr/>
            <p:nvPr/>
          </p:nvCxnSpPr>
          <p:spPr>
            <a:xfrm rot="10800000">
              <a:off x="5745018" y="1077924"/>
              <a:ext cx="0" cy="609600"/>
            </a:xfrm>
            <a:prstGeom prst="straightConnector1">
              <a:avLst/>
            </a:prstGeom>
            <a:noFill/>
            <a:ln cap="flat" cmpd="sng" w="19050">
              <a:solidFill>
                <a:schemeClr val="lt1">
                  <a:alpha val="49803"/>
                </a:schemeClr>
              </a:solidFill>
              <a:prstDash val="solid"/>
              <a:miter lim="800000"/>
              <a:headEnd len="sm" w="sm" type="none"/>
              <a:tailEnd len="sm" w="sm" type="none"/>
            </a:ln>
          </p:spPr>
        </p:cxnSp>
      </p:grpSp>
      <p:grpSp>
        <p:nvGrpSpPr>
          <p:cNvPr id="168" name="Google Shape;168;p28"/>
          <p:cNvGrpSpPr/>
          <p:nvPr/>
        </p:nvGrpSpPr>
        <p:grpSpPr>
          <a:xfrm>
            <a:off x="7912048" y="4760651"/>
            <a:ext cx="885368" cy="188600"/>
            <a:chOff x="4579219" y="1062895"/>
            <a:chExt cx="2932273" cy="624629"/>
          </a:xfrm>
        </p:grpSpPr>
        <p:pic>
          <p:nvPicPr>
            <p:cNvPr id="169" name="Google Shape;169;p28"/>
            <p:cNvPicPr preferRelativeResize="0"/>
            <p:nvPr/>
          </p:nvPicPr>
          <p:blipFill rotWithShape="1">
            <a:blip r:embed="rId6">
              <a:alphaModFix/>
            </a:blip>
            <a:srcRect b="0" l="0" r="0" t="0"/>
            <a:stretch/>
          </p:blipFill>
          <p:spPr>
            <a:xfrm>
              <a:off x="6096726" y="1062895"/>
              <a:ext cx="1414766" cy="582129"/>
            </a:xfrm>
            <a:prstGeom prst="rect">
              <a:avLst/>
            </a:prstGeom>
            <a:noFill/>
            <a:ln>
              <a:noFill/>
            </a:ln>
          </p:spPr>
        </p:pic>
        <p:pic>
          <p:nvPicPr>
            <p:cNvPr id="170" name="Google Shape;170;p28"/>
            <p:cNvPicPr preferRelativeResize="0"/>
            <p:nvPr/>
          </p:nvPicPr>
          <p:blipFill rotWithShape="1">
            <a:blip r:embed="rId7">
              <a:alphaModFix/>
            </a:blip>
            <a:srcRect b="0" l="0" r="0" t="0"/>
            <a:stretch/>
          </p:blipFill>
          <p:spPr>
            <a:xfrm>
              <a:off x="4579219" y="1197614"/>
              <a:ext cx="905386" cy="482002"/>
            </a:xfrm>
            <a:prstGeom prst="rect">
              <a:avLst/>
            </a:prstGeom>
            <a:noFill/>
            <a:ln>
              <a:noFill/>
            </a:ln>
          </p:spPr>
        </p:pic>
        <p:cxnSp>
          <p:nvCxnSpPr>
            <p:cNvPr id="171" name="Google Shape;171;p28"/>
            <p:cNvCxnSpPr/>
            <p:nvPr/>
          </p:nvCxnSpPr>
          <p:spPr>
            <a:xfrm rot="10800000">
              <a:off x="5745018" y="1077924"/>
              <a:ext cx="0" cy="609600"/>
            </a:xfrm>
            <a:prstGeom prst="straightConnector1">
              <a:avLst/>
            </a:prstGeom>
            <a:noFill/>
            <a:ln cap="flat" cmpd="sng" w="9525">
              <a:solidFill>
                <a:srgbClr val="D8D8D8">
                  <a:alpha val="49803"/>
                </a:srgbClr>
              </a:solidFill>
              <a:prstDash val="solid"/>
              <a:miter lim="800000"/>
              <a:headEnd len="sm" w="sm" type="none"/>
              <a:tailEnd len="sm" w="sm" type="none"/>
            </a:ln>
          </p:spPr>
        </p:cxnSp>
      </p:grpSp>
    </p:spTree>
  </p:cSld>
  <p:clrMapOvr>
    <a:masterClrMapping/>
  </p:clrMapOvr>
  <mc:AlternateContent>
    <mc:Choice Requires="p14">
      <p:transition spd="slow" p14:dur="700">
        <p:fad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F073C"/>
        </a:solidFill>
      </p:bgPr>
    </p:bg>
    <p:spTree>
      <p:nvGrpSpPr>
        <p:cNvPr id="175" name="Shape 175"/>
        <p:cNvGrpSpPr/>
        <p:nvPr/>
      </p:nvGrpSpPr>
      <p:grpSpPr>
        <a:xfrm>
          <a:off x="0" y="0"/>
          <a:ext cx="0" cy="0"/>
          <a:chOff x="0" y="0"/>
          <a:chExt cx="0" cy="0"/>
        </a:xfrm>
      </p:grpSpPr>
      <p:sp>
        <p:nvSpPr>
          <p:cNvPr id="176" name="Google Shape;176;p29"/>
          <p:cNvSpPr txBox="1"/>
          <p:nvPr/>
        </p:nvSpPr>
        <p:spPr>
          <a:xfrm>
            <a:off x="626918" y="2228299"/>
            <a:ext cx="3436121" cy="761747"/>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0" i="0" lang="en" sz="2300" u="none" cap="none" strike="noStrike">
                <a:solidFill>
                  <a:schemeClr val="lt1"/>
                </a:solidFill>
                <a:latin typeface="Arial"/>
                <a:ea typeface="Arial"/>
                <a:cs typeface="Arial"/>
                <a:sym typeface="Arial"/>
              </a:rPr>
              <a:t>What would happen if we didn’t have Satellites?</a:t>
            </a:r>
            <a:endParaRPr sz="1100"/>
          </a:p>
        </p:txBody>
      </p:sp>
      <p:sp>
        <p:nvSpPr>
          <p:cNvPr id="177" name="Google Shape;177;p29"/>
          <p:cNvSpPr txBox="1"/>
          <p:nvPr/>
        </p:nvSpPr>
        <p:spPr>
          <a:xfrm>
            <a:off x="5939597" y="253278"/>
            <a:ext cx="3009899" cy="207749"/>
          </a:xfrm>
          <a:prstGeom prst="rect">
            <a:avLst/>
          </a:prstGeom>
          <a:noFill/>
          <a:ln>
            <a:noFill/>
          </a:ln>
        </p:spPr>
        <p:txBody>
          <a:bodyPr anchorCtr="0" anchor="t" bIns="34275" lIns="68575" spcFirstLastPara="1" rIns="68575" wrap="square" tIns="34275">
            <a:spAutoFit/>
          </a:bodyPr>
          <a:lstStyle/>
          <a:p>
            <a:pPr indent="0" lvl="0" marL="0" marR="0" rtl="0" algn="r">
              <a:spcBef>
                <a:spcPts val="0"/>
              </a:spcBef>
              <a:spcAft>
                <a:spcPts val="0"/>
              </a:spcAft>
              <a:buNone/>
            </a:pPr>
            <a:r>
              <a:rPr b="0" i="0" lang="en" sz="900" u="none" cap="none" strike="noStrike">
                <a:solidFill>
                  <a:schemeClr val="lt1"/>
                </a:solidFill>
                <a:latin typeface="Arial"/>
                <a:ea typeface="Arial"/>
                <a:cs typeface="Arial"/>
                <a:sym typeface="Arial"/>
              </a:rPr>
              <a:t>Session 2 – Exploring Satellites​</a:t>
            </a:r>
            <a:endParaRPr sz="1100"/>
          </a:p>
        </p:txBody>
      </p:sp>
      <p:grpSp>
        <p:nvGrpSpPr>
          <p:cNvPr id="178" name="Google Shape;178;p29"/>
          <p:cNvGrpSpPr/>
          <p:nvPr/>
        </p:nvGrpSpPr>
        <p:grpSpPr>
          <a:xfrm>
            <a:off x="286960" y="253278"/>
            <a:ext cx="916425" cy="237169"/>
            <a:chOff x="4556584" y="1013225"/>
            <a:chExt cx="2955633" cy="764912"/>
          </a:xfrm>
        </p:grpSpPr>
        <p:pic>
          <p:nvPicPr>
            <p:cNvPr id="179" name="Google Shape;179;p29"/>
            <p:cNvPicPr preferRelativeResize="0"/>
            <p:nvPr/>
          </p:nvPicPr>
          <p:blipFill rotWithShape="1">
            <a:blip r:embed="rId3">
              <a:alphaModFix/>
            </a:blip>
            <a:srcRect b="0" l="0" r="0" t="0"/>
            <a:stretch/>
          </p:blipFill>
          <p:spPr>
            <a:xfrm>
              <a:off x="6096001" y="1013225"/>
              <a:ext cx="1416216" cy="681470"/>
            </a:xfrm>
            <a:prstGeom prst="rect">
              <a:avLst/>
            </a:prstGeom>
            <a:noFill/>
            <a:ln>
              <a:noFill/>
            </a:ln>
          </p:spPr>
        </p:pic>
        <p:pic>
          <p:nvPicPr>
            <p:cNvPr descr="A white letter on a black background&#10;&#10;Description automatically generated" id="180" name="Google Shape;180;p29"/>
            <p:cNvPicPr preferRelativeResize="0"/>
            <p:nvPr/>
          </p:nvPicPr>
          <p:blipFill rotWithShape="1">
            <a:blip r:embed="rId4">
              <a:alphaModFix/>
            </a:blip>
            <a:srcRect b="0" l="0" r="0" t="0"/>
            <a:stretch/>
          </p:blipFill>
          <p:spPr>
            <a:xfrm>
              <a:off x="4556584" y="1099097"/>
              <a:ext cx="950657" cy="679040"/>
            </a:xfrm>
            <a:prstGeom prst="rect">
              <a:avLst/>
            </a:prstGeom>
            <a:noFill/>
            <a:ln>
              <a:noFill/>
            </a:ln>
          </p:spPr>
        </p:pic>
        <p:cxnSp>
          <p:nvCxnSpPr>
            <p:cNvPr id="181" name="Google Shape;181;p29"/>
            <p:cNvCxnSpPr/>
            <p:nvPr/>
          </p:nvCxnSpPr>
          <p:spPr>
            <a:xfrm rot="10800000">
              <a:off x="5745018" y="1077924"/>
              <a:ext cx="0" cy="609600"/>
            </a:xfrm>
            <a:prstGeom prst="straightConnector1">
              <a:avLst/>
            </a:prstGeom>
            <a:noFill/>
            <a:ln cap="flat" cmpd="sng" w="19050">
              <a:solidFill>
                <a:schemeClr val="lt1">
                  <a:alpha val="49803"/>
                </a:schemeClr>
              </a:solidFill>
              <a:prstDash val="solid"/>
              <a:miter lim="800000"/>
              <a:headEnd len="sm" w="sm" type="none"/>
              <a:tailEnd len="sm" w="sm" type="none"/>
            </a:ln>
          </p:spPr>
        </p:cxnSp>
      </p:grpSp>
      <p:pic>
        <p:nvPicPr>
          <p:cNvPr descr="What if every satellite suddenly disappeared? - Moriba Jah" id="182" name="Google Shape;182;p29"/>
          <p:cNvPicPr preferRelativeResize="0"/>
          <p:nvPr/>
        </p:nvPicPr>
        <p:blipFill rotWithShape="1">
          <a:blip r:embed="rId5">
            <a:alphaModFix/>
          </a:blip>
          <a:srcRect b="0" l="0" r="0" t="0"/>
          <a:stretch/>
        </p:blipFill>
        <p:spPr>
          <a:xfrm>
            <a:off x="4572000" y="1504019"/>
            <a:ext cx="3912053" cy="2210310"/>
          </a:xfrm>
          <a:prstGeom prst="rect">
            <a:avLst/>
          </a:prstGeom>
          <a:noFill/>
          <a:ln>
            <a:noFill/>
          </a:ln>
        </p:spPr>
      </p:pic>
      <p:grpSp>
        <p:nvGrpSpPr>
          <p:cNvPr id="183" name="Google Shape;183;p29"/>
          <p:cNvGrpSpPr/>
          <p:nvPr/>
        </p:nvGrpSpPr>
        <p:grpSpPr>
          <a:xfrm>
            <a:off x="7912048" y="4760651"/>
            <a:ext cx="885368" cy="188600"/>
            <a:chOff x="4579219" y="1062895"/>
            <a:chExt cx="2932273" cy="624629"/>
          </a:xfrm>
        </p:grpSpPr>
        <p:pic>
          <p:nvPicPr>
            <p:cNvPr id="184" name="Google Shape;184;p29"/>
            <p:cNvPicPr preferRelativeResize="0"/>
            <p:nvPr/>
          </p:nvPicPr>
          <p:blipFill rotWithShape="1">
            <a:blip r:embed="rId6">
              <a:alphaModFix/>
            </a:blip>
            <a:srcRect b="0" l="0" r="0" t="0"/>
            <a:stretch/>
          </p:blipFill>
          <p:spPr>
            <a:xfrm>
              <a:off x="6096726" y="1062895"/>
              <a:ext cx="1414766" cy="582129"/>
            </a:xfrm>
            <a:prstGeom prst="rect">
              <a:avLst/>
            </a:prstGeom>
            <a:noFill/>
            <a:ln>
              <a:noFill/>
            </a:ln>
          </p:spPr>
        </p:pic>
        <p:pic>
          <p:nvPicPr>
            <p:cNvPr id="185" name="Google Shape;185;p29"/>
            <p:cNvPicPr preferRelativeResize="0"/>
            <p:nvPr/>
          </p:nvPicPr>
          <p:blipFill rotWithShape="1">
            <a:blip r:embed="rId7">
              <a:alphaModFix/>
            </a:blip>
            <a:srcRect b="0" l="0" r="0" t="0"/>
            <a:stretch/>
          </p:blipFill>
          <p:spPr>
            <a:xfrm>
              <a:off x="4579219" y="1197614"/>
              <a:ext cx="905386" cy="482002"/>
            </a:xfrm>
            <a:prstGeom prst="rect">
              <a:avLst/>
            </a:prstGeom>
            <a:noFill/>
            <a:ln>
              <a:noFill/>
            </a:ln>
          </p:spPr>
        </p:pic>
        <p:cxnSp>
          <p:nvCxnSpPr>
            <p:cNvPr id="186" name="Google Shape;186;p29"/>
            <p:cNvCxnSpPr/>
            <p:nvPr/>
          </p:nvCxnSpPr>
          <p:spPr>
            <a:xfrm rot="10800000">
              <a:off x="5745018" y="1077924"/>
              <a:ext cx="0" cy="609600"/>
            </a:xfrm>
            <a:prstGeom prst="straightConnector1">
              <a:avLst/>
            </a:prstGeom>
            <a:noFill/>
            <a:ln cap="flat" cmpd="sng" w="9525">
              <a:solidFill>
                <a:srgbClr val="D8D8D8">
                  <a:alpha val="49803"/>
                </a:srgbClr>
              </a:solidFill>
              <a:prstDash val="solid"/>
              <a:miter lim="800000"/>
              <a:headEnd len="sm" w="sm" type="none"/>
              <a:tailEnd len="sm" w="sm" type="none"/>
            </a:ln>
          </p:spPr>
        </p:cxnSp>
      </p:gr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2"/>
                                        </p:tgtEl>
                                        <p:attrNameLst>
                                          <p:attrName>style.visibility</p:attrName>
                                        </p:attrNameLst>
                                      </p:cBhvr>
                                      <p:to>
                                        <p:strVal val="visible"/>
                                      </p:to>
                                    </p:set>
                                    <p:animEffect filter="fade" transition="in">
                                      <p:cBhvr>
                                        <p:cTn dur="1"/>
                                        <p:tgtEl>
                                          <p:spTgt spid="18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1" name="Shape 191"/>
        <p:cNvGrpSpPr/>
        <p:nvPr/>
      </p:nvGrpSpPr>
      <p:grpSpPr>
        <a:xfrm>
          <a:off x="0" y="0"/>
          <a:ext cx="0" cy="0"/>
          <a:chOff x="0" y="0"/>
          <a:chExt cx="0" cy="0"/>
        </a:xfrm>
      </p:grpSpPr>
      <p:sp>
        <p:nvSpPr>
          <p:cNvPr id="192" name="Google Shape;192;p30"/>
          <p:cNvSpPr txBox="1"/>
          <p:nvPr/>
        </p:nvSpPr>
        <p:spPr>
          <a:xfrm>
            <a:off x="2621335" y="615867"/>
            <a:ext cx="3901328" cy="1107996"/>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0" i="0" lang="en" sz="2300" u="none" cap="none" strike="noStrike">
                <a:solidFill>
                  <a:srgbClr val="262626"/>
                </a:solidFill>
                <a:latin typeface="Montserrat SemiBold"/>
                <a:ea typeface="Montserrat SemiBold"/>
                <a:cs typeface="Montserrat SemiBold"/>
                <a:sym typeface="Montserrat SemiBold"/>
              </a:rPr>
              <a:t>Can you explain how each of these images are linked to Satellites?</a:t>
            </a:r>
            <a:endParaRPr sz="1100"/>
          </a:p>
        </p:txBody>
      </p:sp>
      <p:grpSp>
        <p:nvGrpSpPr>
          <p:cNvPr id="193" name="Google Shape;193;p30"/>
          <p:cNvGrpSpPr/>
          <p:nvPr/>
        </p:nvGrpSpPr>
        <p:grpSpPr>
          <a:xfrm>
            <a:off x="286960" y="268679"/>
            <a:ext cx="916425" cy="193673"/>
            <a:chOff x="4556584" y="1062894"/>
            <a:chExt cx="2955633" cy="624630"/>
          </a:xfrm>
        </p:grpSpPr>
        <p:pic>
          <p:nvPicPr>
            <p:cNvPr id="194" name="Google Shape;194;p30"/>
            <p:cNvPicPr preferRelativeResize="0"/>
            <p:nvPr/>
          </p:nvPicPr>
          <p:blipFill rotWithShape="1">
            <a:blip r:embed="rId3">
              <a:alphaModFix/>
            </a:blip>
            <a:srcRect b="0" l="0" r="0" t="0"/>
            <a:stretch/>
          </p:blipFill>
          <p:spPr>
            <a:xfrm>
              <a:off x="6096002" y="1062894"/>
              <a:ext cx="1416215" cy="582129"/>
            </a:xfrm>
            <a:prstGeom prst="rect">
              <a:avLst/>
            </a:prstGeom>
            <a:noFill/>
            <a:ln>
              <a:noFill/>
            </a:ln>
          </p:spPr>
        </p:pic>
        <p:pic>
          <p:nvPicPr>
            <p:cNvPr id="195" name="Google Shape;195;p30"/>
            <p:cNvPicPr preferRelativeResize="0"/>
            <p:nvPr/>
          </p:nvPicPr>
          <p:blipFill rotWithShape="1">
            <a:blip r:embed="rId4">
              <a:alphaModFix/>
            </a:blip>
            <a:srcRect b="0" l="0" r="0" t="0"/>
            <a:stretch/>
          </p:blipFill>
          <p:spPr>
            <a:xfrm>
              <a:off x="4556584" y="1192150"/>
              <a:ext cx="950657" cy="492933"/>
            </a:xfrm>
            <a:prstGeom prst="rect">
              <a:avLst/>
            </a:prstGeom>
            <a:noFill/>
            <a:ln>
              <a:noFill/>
            </a:ln>
          </p:spPr>
        </p:pic>
        <p:cxnSp>
          <p:nvCxnSpPr>
            <p:cNvPr id="196" name="Google Shape;196;p30"/>
            <p:cNvCxnSpPr/>
            <p:nvPr/>
          </p:nvCxnSpPr>
          <p:spPr>
            <a:xfrm rot="10800000">
              <a:off x="5745018" y="1077924"/>
              <a:ext cx="0" cy="609600"/>
            </a:xfrm>
            <a:prstGeom prst="straightConnector1">
              <a:avLst/>
            </a:prstGeom>
            <a:noFill/>
            <a:ln cap="flat" cmpd="sng" w="19050">
              <a:solidFill>
                <a:schemeClr val="lt1">
                  <a:alpha val="49803"/>
                </a:schemeClr>
              </a:solidFill>
              <a:prstDash val="solid"/>
              <a:miter lim="800000"/>
              <a:headEnd len="sm" w="sm" type="none"/>
              <a:tailEnd len="sm" w="sm" type="none"/>
            </a:ln>
          </p:spPr>
        </p:cxnSp>
      </p:grpSp>
      <p:sp>
        <p:nvSpPr>
          <p:cNvPr id="197" name="Google Shape;197;p30"/>
          <p:cNvSpPr txBox="1"/>
          <p:nvPr/>
        </p:nvSpPr>
        <p:spPr>
          <a:xfrm>
            <a:off x="5939597" y="253278"/>
            <a:ext cx="3009899" cy="207749"/>
          </a:xfrm>
          <a:prstGeom prst="rect">
            <a:avLst/>
          </a:prstGeom>
          <a:noFill/>
          <a:ln>
            <a:noFill/>
          </a:ln>
        </p:spPr>
        <p:txBody>
          <a:bodyPr anchorCtr="0" anchor="t" bIns="34275" lIns="68575" spcFirstLastPara="1" rIns="68575" wrap="square" tIns="34275">
            <a:spAutoFit/>
          </a:bodyPr>
          <a:lstStyle/>
          <a:p>
            <a:pPr indent="0" lvl="0" marL="0" marR="0" rtl="0" algn="r">
              <a:spcBef>
                <a:spcPts val="0"/>
              </a:spcBef>
              <a:spcAft>
                <a:spcPts val="0"/>
              </a:spcAft>
              <a:buNone/>
            </a:pPr>
            <a:r>
              <a:rPr b="0" i="0" lang="en" sz="900" u="none" cap="none" strike="noStrike">
                <a:solidFill>
                  <a:srgbClr val="262626"/>
                </a:solidFill>
                <a:latin typeface="Arial"/>
                <a:ea typeface="Arial"/>
                <a:cs typeface="Arial"/>
                <a:sym typeface="Arial"/>
              </a:rPr>
              <a:t>Session 2 – Exploring Satellites​</a:t>
            </a:r>
            <a:endParaRPr sz="1100"/>
          </a:p>
        </p:txBody>
      </p:sp>
      <p:pic>
        <p:nvPicPr>
          <p:cNvPr descr="The 11 Best Breakfast Cereals for People With Diabetes" id="198" name="Google Shape;198;p30"/>
          <p:cNvPicPr preferRelativeResize="0"/>
          <p:nvPr/>
        </p:nvPicPr>
        <p:blipFill rotWithShape="1">
          <a:blip r:embed="rId5">
            <a:alphaModFix/>
          </a:blip>
          <a:srcRect b="0" l="0" r="0" t="0"/>
          <a:stretch/>
        </p:blipFill>
        <p:spPr>
          <a:xfrm>
            <a:off x="6183580" y="2052301"/>
            <a:ext cx="2699585" cy="1799723"/>
          </a:xfrm>
          <a:prstGeom prst="rect">
            <a:avLst/>
          </a:prstGeom>
          <a:noFill/>
          <a:ln>
            <a:noFill/>
          </a:ln>
          <a:effectLst>
            <a:outerShdw blurRad="50800" rotWithShape="0" algn="tl" dir="2700000" dist="38100">
              <a:srgbClr val="000000">
                <a:alpha val="40000"/>
              </a:srgbClr>
            </a:outerShdw>
          </a:effectLst>
        </p:spPr>
      </p:pic>
      <p:pic>
        <p:nvPicPr>
          <p:cNvPr descr="Wildfire - Wikipedia" id="199" name="Google Shape;199;p30"/>
          <p:cNvPicPr preferRelativeResize="0"/>
          <p:nvPr/>
        </p:nvPicPr>
        <p:blipFill rotWithShape="1">
          <a:blip r:embed="rId6">
            <a:alphaModFix/>
          </a:blip>
          <a:srcRect b="0" l="0" r="0" t="0"/>
          <a:stretch/>
        </p:blipFill>
        <p:spPr>
          <a:xfrm>
            <a:off x="3222208" y="2052301"/>
            <a:ext cx="2699584" cy="1799722"/>
          </a:xfrm>
          <a:prstGeom prst="rect">
            <a:avLst/>
          </a:prstGeom>
          <a:noFill/>
          <a:ln>
            <a:noFill/>
          </a:ln>
          <a:effectLst>
            <a:outerShdw blurRad="50800" rotWithShape="0" algn="tl" dir="2700000" dist="38100">
              <a:srgbClr val="000000">
                <a:alpha val="40000"/>
              </a:srgbClr>
            </a:outerShdw>
          </a:effectLst>
        </p:spPr>
      </p:pic>
      <p:pic>
        <p:nvPicPr>
          <p:cNvPr descr="Melting of polar ice shifting Earth itself, not just sea levels — Harvard  Gazette" id="200" name="Google Shape;200;p30"/>
          <p:cNvPicPr preferRelativeResize="0"/>
          <p:nvPr/>
        </p:nvPicPr>
        <p:blipFill rotWithShape="1">
          <a:blip r:embed="rId7">
            <a:alphaModFix/>
          </a:blip>
          <a:srcRect b="0" l="0" r="0" t="0"/>
          <a:stretch/>
        </p:blipFill>
        <p:spPr>
          <a:xfrm>
            <a:off x="260836" y="2052301"/>
            <a:ext cx="2699167" cy="1799722"/>
          </a:xfrm>
          <a:prstGeom prst="rect">
            <a:avLst/>
          </a:prstGeom>
          <a:noFill/>
          <a:ln>
            <a:noFill/>
          </a:ln>
          <a:effectLst>
            <a:outerShdw blurRad="50800" rotWithShape="0" algn="tl" dir="2700000" dist="38100">
              <a:srgbClr val="000000">
                <a:alpha val="40000"/>
              </a:srgbClr>
            </a:outerShdw>
          </a:effectLst>
        </p:spPr>
      </p:pic>
      <p:grpSp>
        <p:nvGrpSpPr>
          <p:cNvPr id="201" name="Google Shape;201;p30"/>
          <p:cNvGrpSpPr/>
          <p:nvPr/>
        </p:nvGrpSpPr>
        <p:grpSpPr>
          <a:xfrm>
            <a:off x="7912048" y="4760650"/>
            <a:ext cx="885586" cy="215959"/>
            <a:chOff x="4579219" y="1062895"/>
            <a:chExt cx="2932998" cy="715242"/>
          </a:xfrm>
        </p:grpSpPr>
        <p:pic>
          <p:nvPicPr>
            <p:cNvPr id="202" name="Google Shape;202;p30"/>
            <p:cNvPicPr preferRelativeResize="0"/>
            <p:nvPr/>
          </p:nvPicPr>
          <p:blipFill rotWithShape="1">
            <a:blip r:embed="rId3">
              <a:alphaModFix/>
            </a:blip>
            <a:srcRect b="0" l="0" r="0" t="0"/>
            <a:stretch/>
          </p:blipFill>
          <p:spPr>
            <a:xfrm>
              <a:off x="6096001" y="1062895"/>
              <a:ext cx="1416216" cy="582129"/>
            </a:xfrm>
            <a:prstGeom prst="rect">
              <a:avLst/>
            </a:prstGeom>
            <a:noFill/>
            <a:ln>
              <a:noFill/>
            </a:ln>
          </p:spPr>
        </p:pic>
        <p:pic>
          <p:nvPicPr>
            <p:cNvPr id="203" name="Google Shape;203;p30"/>
            <p:cNvPicPr preferRelativeResize="0"/>
            <p:nvPr/>
          </p:nvPicPr>
          <p:blipFill rotWithShape="1">
            <a:blip r:embed="rId8">
              <a:alphaModFix/>
            </a:blip>
            <a:srcRect b="0" l="0" r="0" t="0"/>
            <a:stretch/>
          </p:blipFill>
          <p:spPr>
            <a:xfrm>
              <a:off x="4579219" y="1099097"/>
              <a:ext cx="905386" cy="679040"/>
            </a:xfrm>
            <a:prstGeom prst="rect">
              <a:avLst/>
            </a:prstGeom>
            <a:noFill/>
            <a:ln>
              <a:noFill/>
            </a:ln>
          </p:spPr>
        </p:pic>
        <p:cxnSp>
          <p:nvCxnSpPr>
            <p:cNvPr id="204" name="Google Shape;204;p30"/>
            <p:cNvCxnSpPr/>
            <p:nvPr/>
          </p:nvCxnSpPr>
          <p:spPr>
            <a:xfrm rot="10800000">
              <a:off x="5745018" y="1077924"/>
              <a:ext cx="0" cy="609600"/>
            </a:xfrm>
            <a:prstGeom prst="straightConnector1">
              <a:avLst/>
            </a:prstGeom>
            <a:noFill/>
            <a:ln cap="flat" cmpd="sng" w="9525">
              <a:solidFill>
                <a:srgbClr val="7F7F7F">
                  <a:alpha val="49803"/>
                </a:srgbClr>
              </a:solidFill>
              <a:prstDash val="solid"/>
              <a:miter lim="800000"/>
              <a:headEnd len="sm" w="sm" type="none"/>
              <a:tailEnd len="sm" w="sm" type="none"/>
            </a:ln>
          </p:spPr>
        </p:cxnSp>
      </p:grpSp>
    </p:spTree>
  </p:cSld>
  <p:clrMapOvr>
    <a:masterClrMapping/>
  </p:clrMapOvr>
  <mc:AlternateContent>
    <mc:Choice Requires="p14">
      <p:transition spd="slow" p14:dur="700">
        <p:fad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F073C"/>
        </a:solidFill>
      </p:bgPr>
    </p:bg>
    <p:spTree>
      <p:nvGrpSpPr>
        <p:cNvPr id="209" name="Shape 209"/>
        <p:cNvGrpSpPr/>
        <p:nvPr/>
      </p:nvGrpSpPr>
      <p:grpSpPr>
        <a:xfrm>
          <a:off x="0" y="0"/>
          <a:ext cx="0" cy="0"/>
          <a:chOff x="0" y="0"/>
          <a:chExt cx="0" cy="0"/>
        </a:xfrm>
      </p:grpSpPr>
      <p:sp>
        <p:nvSpPr>
          <p:cNvPr id="210" name="Google Shape;210;p31"/>
          <p:cNvSpPr txBox="1"/>
          <p:nvPr/>
        </p:nvSpPr>
        <p:spPr>
          <a:xfrm>
            <a:off x="5326547" y="2845606"/>
            <a:ext cx="2867334" cy="1223412"/>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0" i="0" lang="en" sz="1500" u="none" cap="none" strike="noStrike">
                <a:solidFill>
                  <a:schemeClr val="lt1"/>
                </a:solidFill>
                <a:latin typeface="Arial"/>
                <a:ea typeface="Arial"/>
                <a:cs typeface="Arial"/>
                <a:sym typeface="Arial"/>
              </a:rPr>
              <a:t>Many of the satellites launched from SaxaVord Spaceport will be for Earth Observation. What do you think this means and why is it important?</a:t>
            </a:r>
            <a:endParaRPr sz="1100"/>
          </a:p>
        </p:txBody>
      </p:sp>
      <p:sp>
        <p:nvSpPr>
          <p:cNvPr id="211" name="Google Shape;211;p31"/>
          <p:cNvSpPr txBox="1"/>
          <p:nvPr/>
        </p:nvSpPr>
        <p:spPr>
          <a:xfrm>
            <a:off x="5939597" y="253278"/>
            <a:ext cx="3009899" cy="207749"/>
          </a:xfrm>
          <a:prstGeom prst="rect">
            <a:avLst/>
          </a:prstGeom>
          <a:noFill/>
          <a:ln>
            <a:noFill/>
          </a:ln>
        </p:spPr>
        <p:txBody>
          <a:bodyPr anchorCtr="0" anchor="t" bIns="34275" lIns="68575" spcFirstLastPara="1" rIns="68575" wrap="square" tIns="34275">
            <a:spAutoFit/>
          </a:bodyPr>
          <a:lstStyle/>
          <a:p>
            <a:pPr indent="0" lvl="0" marL="0" marR="0" rtl="0" algn="r">
              <a:spcBef>
                <a:spcPts val="0"/>
              </a:spcBef>
              <a:spcAft>
                <a:spcPts val="0"/>
              </a:spcAft>
              <a:buNone/>
            </a:pPr>
            <a:r>
              <a:rPr b="0" i="0" lang="en" sz="900" u="none" cap="none" strike="noStrike">
                <a:solidFill>
                  <a:schemeClr val="lt1"/>
                </a:solidFill>
                <a:latin typeface="Arial"/>
                <a:ea typeface="Arial"/>
                <a:cs typeface="Arial"/>
                <a:sym typeface="Arial"/>
              </a:rPr>
              <a:t>Session 2 – Exploring Satellites​</a:t>
            </a:r>
            <a:endParaRPr sz="1100"/>
          </a:p>
        </p:txBody>
      </p:sp>
      <p:grpSp>
        <p:nvGrpSpPr>
          <p:cNvPr id="212" name="Google Shape;212;p31"/>
          <p:cNvGrpSpPr/>
          <p:nvPr/>
        </p:nvGrpSpPr>
        <p:grpSpPr>
          <a:xfrm>
            <a:off x="286960" y="253278"/>
            <a:ext cx="916425" cy="237169"/>
            <a:chOff x="4556584" y="1013225"/>
            <a:chExt cx="2955633" cy="764912"/>
          </a:xfrm>
        </p:grpSpPr>
        <p:pic>
          <p:nvPicPr>
            <p:cNvPr id="213" name="Google Shape;213;p31"/>
            <p:cNvPicPr preferRelativeResize="0"/>
            <p:nvPr/>
          </p:nvPicPr>
          <p:blipFill rotWithShape="1">
            <a:blip r:embed="rId3">
              <a:alphaModFix/>
            </a:blip>
            <a:srcRect b="0" l="0" r="0" t="0"/>
            <a:stretch/>
          </p:blipFill>
          <p:spPr>
            <a:xfrm>
              <a:off x="6096001" y="1013225"/>
              <a:ext cx="1416216" cy="681470"/>
            </a:xfrm>
            <a:prstGeom prst="rect">
              <a:avLst/>
            </a:prstGeom>
            <a:noFill/>
            <a:ln>
              <a:noFill/>
            </a:ln>
          </p:spPr>
        </p:pic>
        <p:pic>
          <p:nvPicPr>
            <p:cNvPr descr="A white letter on a black background&#10;&#10;Description automatically generated" id="214" name="Google Shape;214;p31"/>
            <p:cNvPicPr preferRelativeResize="0"/>
            <p:nvPr/>
          </p:nvPicPr>
          <p:blipFill rotWithShape="1">
            <a:blip r:embed="rId4">
              <a:alphaModFix/>
            </a:blip>
            <a:srcRect b="0" l="0" r="0" t="0"/>
            <a:stretch/>
          </p:blipFill>
          <p:spPr>
            <a:xfrm>
              <a:off x="4556584" y="1099097"/>
              <a:ext cx="950657" cy="679040"/>
            </a:xfrm>
            <a:prstGeom prst="rect">
              <a:avLst/>
            </a:prstGeom>
            <a:noFill/>
            <a:ln>
              <a:noFill/>
            </a:ln>
          </p:spPr>
        </p:pic>
        <p:cxnSp>
          <p:nvCxnSpPr>
            <p:cNvPr id="215" name="Google Shape;215;p31"/>
            <p:cNvCxnSpPr/>
            <p:nvPr/>
          </p:nvCxnSpPr>
          <p:spPr>
            <a:xfrm rot="10800000">
              <a:off x="5745018" y="1077924"/>
              <a:ext cx="0" cy="609600"/>
            </a:xfrm>
            <a:prstGeom prst="straightConnector1">
              <a:avLst/>
            </a:prstGeom>
            <a:noFill/>
            <a:ln cap="flat" cmpd="sng" w="19050">
              <a:solidFill>
                <a:schemeClr val="lt1">
                  <a:alpha val="49803"/>
                </a:schemeClr>
              </a:solidFill>
              <a:prstDash val="solid"/>
              <a:miter lim="800000"/>
              <a:headEnd len="sm" w="sm" type="none"/>
              <a:tailEnd len="sm" w="sm" type="none"/>
            </a:ln>
          </p:spPr>
        </p:cxnSp>
      </p:grpSp>
      <p:pic>
        <p:nvPicPr>
          <p:cNvPr descr="SaxaVord Spaceport wins CAA approval | The Shetland Times Ltd" id="216" name="Google Shape;216;p31"/>
          <p:cNvPicPr preferRelativeResize="0"/>
          <p:nvPr/>
        </p:nvPicPr>
        <p:blipFill rotWithShape="1">
          <a:blip r:embed="rId5">
            <a:alphaModFix/>
          </a:blip>
          <a:srcRect b="0" l="0" r="0" t="0"/>
          <a:stretch/>
        </p:blipFill>
        <p:spPr>
          <a:xfrm>
            <a:off x="655447" y="1121545"/>
            <a:ext cx="4425303" cy="2947473"/>
          </a:xfrm>
          <a:prstGeom prst="rect">
            <a:avLst/>
          </a:prstGeom>
          <a:noFill/>
          <a:ln>
            <a:noFill/>
          </a:ln>
        </p:spPr>
      </p:pic>
      <p:grpSp>
        <p:nvGrpSpPr>
          <p:cNvPr id="217" name="Google Shape;217;p31"/>
          <p:cNvGrpSpPr/>
          <p:nvPr/>
        </p:nvGrpSpPr>
        <p:grpSpPr>
          <a:xfrm>
            <a:off x="7912048" y="4760651"/>
            <a:ext cx="885368" cy="188600"/>
            <a:chOff x="4579219" y="1062895"/>
            <a:chExt cx="2932273" cy="624629"/>
          </a:xfrm>
        </p:grpSpPr>
        <p:pic>
          <p:nvPicPr>
            <p:cNvPr id="218" name="Google Shape;218;p31"/>
            <p:cNvPicPr preferRelativeResize="0"/>
            <p:nvPr/>
          </p:nvPicPr>
          <p:blipFill rotWithShape="1">
            <a:blip r:embed="rId6">
              <a:alphaModFix/>
            </a:blip>
            <a:srcRect b="0" l="0" r="0" t="0"/>
            <a:stretch/>
          </p:blipFill>
          <p:spPr>
            <a:xfrm>
              <a:off x="6096726" y="1062895"/>
              <a:ext cx="1414766" cy="582129"/>
            </a:xfrm>
            <a:prstGeom prst="rect">
              <a:avLst/>
            </a:prstGeom>
            <a:noFill/>
            <a:ln>
              <a:noFill/>
            </a:ln>
          </p:spPr>
        </p:pic>
        <p:pic>
          <p:nvPicPr>
            <p:cNvPr id="219" name="Google Shape;219;p31"/>
            <p:cNvPicPr preferRelativeResize="0"/>
            <p:nvPr/>
          </p:nvPicPr>
          <p:blipFill rotWithShape="1">
            <a:blip r:embed="rId7">
              <a:alphaModFix/>
            </a:blip>
            <a:srcRect b="0" l="0" r="0" t="0"/>
            <a:stretch/>
          </p:blipFill>
          <p:spPr>
            <a:xfrm>
              <a:off x="4579219" y="1197614"/>
              <a:ext cx="905386" cy="482002"/>
            </a:xfrm>
            <a:prstGeom prst="rect">
              <a:avLst/>
            </a:prstGeom>
            <a:noFill/>
            <a:ln>
              <a:noFill/>
            </a:ln>
          </p:spPr>
        </p:pic>
        <p:cxnSp>
          <p:nvCxnSpPr>
            <p:cNvPr id="220" name="Google Shape;220;p31"/>
            <p:cNvCxnSpPr/>
            <p:nvPr/>
          </p:nvCxnSpPr>
          <p:spPr>
            <a:xfrm rot="10800000">
              <a:off x="5745018" y="1077924"/>
              <a:ext cx="0" cy="609600"/>
            </a:xfrm>
            <a:prstGeom prst="straightConnector1">
              <a:avLst/>
            </a:prstGeom>
            <a:noFill/>
            <a:ln cap="flat" cmpd="sng" w="9525">
              <a:solidFill>
                <a:srgbClr val="D8D8D8">
                  <a:alpha val="49803"/>
                </a:srgbClr>
              </a:solidFill>
              <a:prstDash val="solid"/>
              <a:miter lim="800000"/>
              <a:headEnd len="sm" w="sm" type="none"/>
              <a:tailEnd len="sm" w="sm" type="none"/>
            </a:ln>
          </p:spPr>
        </p:cxnSp>
      </p:grpSp>
    </p:spTree>
  </p:cSld>
  <p:clrMapOvr>
    <a:masterClrMapping/>
  </p:clrMapOvr>
  <mc:AlternateContent>
    <mc:Choice Requires="p14">
      <p:transition spd="slow" p14:dur="700">
        <p:fad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24" name="Shape 224"/>
        <p:cNvGrpSpPr/>
        <p:nvPr/>
      </p:nvGrpSpPr>
      <p:grpSpPr>
        <a:xfrm>
          <a:off x="0" y="0"/>
          <a:ext cx="0" cy="0"/>
          <a:chOff x="0" y="0"/>
          <a:chExt cx="0" cy="0"/>
        </a:xfrm>
      </p:grpSpPr>
      <p:sp>
        <p:nvSpPr>
          <p:cNvPr id="225" name="Google Shape;225;p32"/>
          <p:cNvSpPr/>
          <p:nvPr/>
        </p:nvSpPr>
        <p:spPr>
          <a:xfrm>
            <a:off x="0" y="0"/>
            <a:ext cx="4618201" cy="5143500"/>
          </a:xfrm>
          <a:prstGeom prst="rect">
            <a:avLst/>
          </a:prstGeom>
          <a:solidFill>
            <a:schemeClr val="dk1">
              <a:alpha val="80000"/>
            </a:schemeClr>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26" name="Google Shape;226;p32"/>
          <p:cNvSpPr txBox="1"/>
          <p:nvPr/>
        </p:nvSpPr>
        <p:spPr>
          <a:xfrm>
            <a:off x="526604" y="3505200"/>
            <a:ext cx="3678774" cy="1031051"/>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en" sz="3800" u="none" cap="none" strike="noStrike">
                <a:solidFill>
                  <a:schemeClr val="lt1"/>
                </a:solidFill>
                <a:latin typeface="Montserrat SemiBold"/>
                <a:ea typeface="Montserrat SemiBold"/>
                <a:cs typeface="Montserrat SemiBold"/>
                <a:sym typeface="Montserrat SemiBold"/>
              </a:rPr>
              <a:t>Mike Mongo</a:t>
            </a:r>
            <a:endParaRPr sz="1100"/>
          </a:p>
          <a:p>
            <a:pPr indent="0" lvl="0" marL="0" marR="0" rtl="0" algn="l">
              <a:lnSpc>
                <a:spcPct val="100000"/>
              </a:lnSpc>
              <a:spcBef>
                <a:spcPts val="0"/>
              </a:spcBef>
              <a:spcAft>
                <a:spcPts val="0"/>
              </a:spcAft>
              <a:buNone/>
            </a:pPr>
            <a:r>
              <a:rPr b="0" i="0" lang="en" sz="3800" u="none" cap="none" strike="noStrike">
                <a:solidFill>
                  <a:schemeClr val="lt1"/>
                </a:solidFill>
                <a:latin typeface="Montserrat SemiBold"/>
                <a:ea typeface="Montserrat SemiBold"/>
                <a:cs typeface="Montserrat SemiBold"/>
                <a:sym typeface="Montserrat SemiBold"/>
              </a:rPr>
              <a:t>Live Lessons</a:t>
            </a:r>
            <a:endParaRPr sz="1100"/>
          </a:p>
        </p:txBody>
      </p:sp>
      <p:grpSp>
        <p:nvGrpSpPr>
          <p:cNvPr id="227" name="Google Shape;227;p32"/>
          <p:cNvGrpSpPr/>
          <p:nvPr/>
        </p:nvGrpSpPr>
        <p:grpSpPr>
          <a:xfrm>
            <a:off x="616921" y="2751573"/>
            <a:ext cx="2216725" cy="573684"/>
            <a:chOff x="4556584" y="1013225"/>
            <a:chExt cx="2955633" cy="764912"/>
          </a:xfrm>
        </p:grpSpPr>
        <p:pic>
          <p:nvPicPr>
            <p:cNvPr id="228" name="Google Shape;228;p32"/>
            <p:cNvPicPr preferRelativeResize="0"/>
            <p:nvPr/>
          </p:nvPicPr>
          <p:blipFill rotWithShape="1">
            <a:blip r:embed="rId4">
              <a:alphaModFix/>
            </a:blip>
            <a:srcRect b="0" l="0" r="0" t="0"/>
            <a:stretch/>
          </p:blipFill>
          <p:spPr>
            <a:xfrm>
              <a:off x="6096001" y="1013225"/>
              <a:ext cx="1416216" cy="681470"/>
            </a:xfrm>
            <a:prstGeom prst="rect">
              <a:avLst/>
            </a:prstGeom>
            <a:noFill/>
            <a:ln>
              <a:noFill/>
            </a:ln>
          </p:spPr>
        </p:pic>
        <p:pic>
          <p:nvPicPr>
            <p:cNvPr descr="A white letter on a black background&#10;&#10;Description automatically generated" id="229" name="Google Shape;229;p32"/>
            <p:cNvPicPr preferRelativeResize="0"/>
            <p:nvPr/>
          </p:nvPicPr>
          <p:blipFill rotWithShape="1">
            <a:blip r:embed="rId5">
              <a:alphaModFix/>
            </a:blip>
            <a:srcRect b="0" l="0" r="0" t="0"/>
            <a:stretch/>
          </p:blipFill>
          <p:spPr>
            <a:xfrm>
              <a:off x="4556584" y="1099097"/>
              <a:ext cx="950657" cy="679040"/>
            </a:xfrm>
            <a:prstGeom prst="rect">
              <a:avLst/>
            </a:prstGeom>
            <a:noFill/>
            <a:ln>
              <a:noFill/>
            </a:ln>
          </p:spPr>
        </p:pic>
        <p:cxnSp>
          <p:nvCxnSpPr>
            <p:cNvPr id="230" name="Google Shape;230;p32"/>
            <p:cNvCxnSpPr/>
            <p:nvPr/>
          </p:nvCxnSpPr>
          <p:spPr>
            <a:xfrm rot="10800000">
              <a:off x="5745018" y="1077924"/>
              <a:ext cx="0" cy="609600"/>
            </a:xfrm>
            <a:prstGeom prst="straightConnector1">
              <a:avLst/>
            </a:prstGeom>
            <a:noFill/>
            <a:ln cap="flat" cmpd="sng" w="19050">
              <a:solidFill>
                <a:schemeClr val="lt1">
                  <a:alpha val="49803"/>
                </a:schemeClr>
              </a:solidFill>
              <a:prstDash val="solid"/>
              <a:miter lim="800000"/>
              <a:headEnd len="sm" w="sm" type="none"/>
              <a:tailEnd len="sm" w="sm" type="none"/>
            </a:ln>
          </p:spPr>
        </p:cxnSp>
      </p:grpSp>
      <p:grpSp>
        <p:nvGrpSpPr>
          <p:cNvPr id="231" name="Google Shape;231;p32"/>
          <p:cNvGrpSpPr/>
          <p:nvPr/>
        </p:nvGrpSpPr>
        <p:grpSpPr>
          <a:xfrm>
            <a:off x="7912048" y="4760651"/>
            <a:ext cx="885368" cy="188600"/>
            <a:chOff x="4579219" y="1062895"/>
            <a:chExt cx="2932273" cy="624629"/>
          </a:xfrm>
        </p:grpSpPr>
        <p:pic>
          <p:nvPicPr>
            <p:cNvPr id="232" name="Google Shape;232;p32"/>
            <p:cNvPicPr preferRelativeResize="0"/>
            <p:nvPr/>
          </p:nvPicPr>
          <p:blipFill rotWithShape="1">
            <a:blip r:embed="rId6">
              <a:alphaModFix/>
            </a:blip>
            <a:srcRect b="0" l="0" r="0" t="0"/>
            <a:stretch/>
          </p:blipFill>
          <p:spPr>
            <a:xfrm>
              <a:off x="6096726" y="1062895"/>
              <a:ext cx="1414766" cy="582129"/>
            </a:xfrm>
            <a:prstGeom prst="rect">
              <a:avLst/>
            </a:prstGeom>
            <a:noFill/>
            <a:ln>
              <a:noFill/>
            </a:ln>
          </p:spPr>
        </p:pic>
        <p:pic>
          <p:nvPicPr>
            <p:cNvPr id="233" name="Google Shape;233;p32"/>
            <p:cNvPicPr preferRelativeResize="0"/>
            <p:nvPr/>
          </p:nvPicPr>
          <p:blipFill rotWithShape="1">
            <a:blip r:embed="rId7">
              <a:alphaModFix/>
            </a:blip>
            <a:srcRect b="0" l="0" r="0" t="0"/>
            <a:stretch/>
          </p:blipFill>
          <p:spPr>
            <a:xfrm>
              <a:off x="4579219" y="1197614"/>
              <a:ext cx="905386" cy="482002"/>
            </a:xfrm>
            <a:prstGeom prst="rect">
              <a:avLst/>
            </a:prstGeom>
            <a:noFill/>
            <a:ln>
              <a:noFill/>
            </a:ln>
          </p:spPr>
        </p:pic>
        <p:cxnSp>
          <p:nvCxnSpPr>
            <p:cNvPr id="234" name="Google Shape;234;p32"/>
            <p:cNvCxnSpPr/>
            <p:nvPr/>
          </p:nvCxnSpPr>
          <p:spPr>
            <a:xfrm rot="10800000">
              <a:off x="5745018" y="1077924"/>
              <a:ext cx="0" cy="609600"/>
            </a:xfrm>
            <a:prstGeom prst="straightConnector1">
              <a:avLst/>
            </a:prstGeom>
            <a:noFill/>
            <a:ln cap="flat" cmpd="sng" w="9525">
              <a:solidFill>
                <a:srgbClr val="D8D8D8">
                  <a:alpha val="49803"/>
                </a:srgbClr>
              </a:solidFill>
              <a:prstDash val="solid"/>
              <a:miter lim="800000"/>
              <a:headEnd len="sm" w="sm" type="none"/>
              <a:tailEnd len="sm" w="sm" type="none"/>
            </a:ln>
          </p:spPr>
        </p:cxnSp>
      </p:grpSp>
    </p:spTree>
  </p:cSld>
  <p:clrMapOvr>
    <a:masterClrMapping/>
  </p:clrMapOvr>
  <mc:AlternateContent>
    <mc:Choice Requires="p14">
      <p:transition spd="slow" p14:dur="700">
        <p:fad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F073C"/>
        </a:solidFill>
      </p:bgPr>
    </p:bg>
    <p:spTree>
      <p:nvGrpSpPr>
        <p:cNvPr id="239" name="Shape 239"/>
        <p:cNvGrpSpPr/>
        <p:nvPr/>
      </p:nvGrpSpPr>
      <p:grpSpPr>
        <a:xfrm>
          <a:off x="0" y="0"/>
          <a:ext cx="0" cy="0"/>
          <a:chOff x="0" y="0"/>
          <a:chExt cx="0" cy="0"/>
        </a:xfrm>
      </p:grpSpPr>
      <p:sp>
        <p:nvSpPr>
          <p:cNvPr id="240" name="Google Shape;240;p33"/>
          <p:cNvSpPr txBox="1"/>
          <p:nvPr/>
        </p:nvSpPr>
        <p:spPr>
          <a:xfrm>
            <a:off x="581722" y="1262224"/>
            <a:ext cx="3168747" cy="2666114"/>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0" i="0" lang="en" sz="1500" u="none" cap="none" strike="noStrike">
                <a:solidFill>
                  <a:schemeClr val="lt1"/>
                </a:solidFill>
                <a:latin typeface="Montserrat SemiBold"/>
                <a:ea typeface="Montserrat SemiBold"/>
                <a:cs typeface="Montserrat SemiBold"/>
                <a:sym typeface="Montserrat SemiBold"/>
              </a:rPr>
              <a:t>Task:</a:t>
            </a:r>
            <a:endParaRPr sz="1100"/>
          </a:p>
          <a:p>
            <a:pPr indent="0" lvl="0" marL="0" marR="0" rtl="0" algn="l">
              <a:spcBef>
                <a:spcPts val="800"/>
              </a:spcBef>
              <a:spcAft>
                <a:spcPts val="0"/>
              </a:spcAft>
              <a:buNone/>
            </a:pPr>
            <a:r>
              <a:rPr b="0" i="0" lang="en" sz="1500" u="none" cap="none" strike="noStrike">
                <a:solidFill>
                  <a:schemeClr val="lt1"/>
                </a:solidFill>
                <a:latin typeface="Arial"/>
                <a:ea typeface="Arial"/>
                <a:cs typeface="Arial"/>
                <a:sym typeface="Arial"/>
              </a:rPr>
              <a:t>Can you think of a problem on Earth that a satellite could help to solve? Have a think about the uses of Satellites you have heard so far. </a:t>
            </a:r>
            <a:endParaRPr sz="1100"/>
          </a:p>
          <a:p>
            <a:pPr indent="0" lvl="0" marL="0" marR="0" rtl="0" algn="l">
              <a:spcBef>
                <a:spcPts val="800"/>
              </a:spcBef>
              <a:spcAft>
                <a:spcPts val="0"/>
              </a:spcAft>
              <a:buNone/>
            </a:pPr>
            <a:r>
              <a:rPr b="0" i="0" lang="en" sz="1500" u="none" cap="none" strike="noStrike">
                <a:solidFill>
                  <a:schemeClr val="lt1"/>
                </a:solidFill>
                <a:latin typeface="Arial"/>
                <a:ea typeface="Arial"/>
                <a:cs typeface="Arial"/>
                <a:sym typeface="Arial"/>
              </a:rPr>
              <a:t>This problem could be as small or large as you like.</a:t>
            </a:r>
            <a:endParaRPr sz="1100"/>
          </a:p>
          <a:p>
            <a:pPr indent="0" lvl="0" marL="0" marR="0" rtl="0" algn="l">
              <a:spcBef>
                <a:spcPts val="800"/>
              </a:spcBef>
              <a:spcAft>
                <a:spcPts val="0"/>
              </a:spcAft>
              <a:buNone/>
            </a:pPr>
            <a:r>
              <a:rPr b="0" i="0" lang="en" sz="1500" u="none" cap="none" strike="noStrike">
                <a:solidFill>
                  <a:schemeClr val="lt1"/>
                </a:solidFill>
                <a:latin typeface="Arial"/>
                <a:ea typeface="Arial"/>
                <a:cs typeface="Arial"/>
                <a:sym typeface="Arial"/>
              </a:rPr>
              <a:t>In groups, can you design a satellite to help solve this problem?</a:t>
            </a:r>
            <a:endParaRPr sz="1100"/>
          </a:p>
        </p:txBody>
      </p:sp>
      <p:sp>
        <p:nvSpPr>
          <p:cNvPr id="241" name="Google Shape;241;p33"/>
          <p:cNvSpPr txBox="1"/>
          <p:nvPr/>
        </p:nvSpPr>
        <p:spPr>
          <a:xfrm>
            <a:off x="5939597" y="253278"/>
            <a:ext cx="3009899" cy="207749"/>
          </a:xfrm>
          <a:prstGeom prst="rect">
            <a:avLst/>
          </a:prstGeom>
          <a:noFill/>
          <a:ln>
            <a:noFill/>
          </a:ln>
        </p:spPr>
        <p:txBody>
          <a:bodyPr anchorCtr="0" anchor="t" bIns="34275" lIns="68575" spcFirstLastPara="1" rIns="68575" wrap="square" tIns="34275">
            <a:spAutoFit/>
          </a:bodyPr>
          <a:lstStyle/>
          <a:p>
            <a:pPr indent="0" lvl="0" marL="0" marR="0" rtl="0" algn="r">
              <a:spcBef>
                <a:spcPts val="0"/>
              </a:spcBef>
              <a:spcAft>
                <a:spcPts val="0"/>
              </a:spcAft>
              <a:buNone/>
            </a:pPr>
            <a:r>
              <a:rPr b="0" i="0" lang="en" sz="900" u="none" cap="none" strike="noStrike">
                <a:solidFill>
                  <a:schemeClr val="lt1"/>
                </a:solidFill>
                <a:latin typeface="Arial"/>
                <a:ea typeface="Arial"/>
                <a:cs typeface="Arial"/>
                <a:sym typeface="Arial"/>
              </a:rPr>
              <a:t>Session 2 – Exploring Satellites​</a:t>
            </a:r>
            <a:endParaRPr b="0" i="0" sz="900" u="none" cap="none" strike="noStrike">
              <a:solidFill>
                <a:schemeClr val="lt1"/>
              </a:solidFill>
              <a:latin typeface="Arial"/>
              <a:ea typeface="Arial"/>
              <a:cs typeface="Arial"/>
              <a:sym typeface="Arial"/>
            </a:endParaRPr>
          </a:p>
        </p:txBody>
      </p:sp>
      <p:grpSp>
        <p:nvGrpSpPr>
          <p:cNvPr id="242" name="Google Shape;242;p33"/>
          <p:cNvGrpSpPr/>
          <p:nvPr/>
        </p:nvGrpSpPr>
        <p:grpSpPr>
          <a:xfrm>
            <a:off x="286960" y="253278"/>
            <a:ext cx="916425" cy="237169"/>
            <a:chOff x="4556584" y="1013225"/>
            <a:chExt cx="2955633" cy="764912"/>
          </a:xfrm>
        </p:grpSpPr>
        <p:pic>
          <p:nvPicPr>
            <p:cNvPr id="243" name="Google Shape;243;p33"/>
            <p:cNvPicPr preferRelativeResize="0"/>
            <p:nvPr/>
          </p:nvPicPr>
          <p:blipFill rotWithShape="1">
            <a:blip r:embed="rId3">
              <a:alphaModFix/>
            </a:blip>
            <a:srcRect b="0" l="0" r="0" t="0"/>
            <a:stretch/>
          </p:blipFill>
          <p:spPr>
            <a:xfrm>
              <a:off x="6096001" y="1013225"/>
              <a:ext cx="1416216" cy="681470"/>
            </a:xfrm>
            <a:prstGeom prst="rect">
              <a:avLst/>
            </a:prstGeom>
            <a:noFill/>
            <a:ln>
              <a:noFill/>
            </a:ln>
          </p:spPr>
        </p:pic>
        <p:pic>
          <p:nvPicPr>
            <p:cNvPr descr="A white letter on a black background&#10;&#10;Description automatically generated" id="244" name="Google Shape;244;p33"/>
            <p:cNvPicPr preferRelativeResize="0"/>
            <p:nvPr/>
          </p:nvPicPr>
          <p:blipFill rotWithShape="1">
            <a:blip r:embed="rId4">
              <a:alphaModFix/>
            </a:blip>
            <a:srcRect b="0" l="0" r="0" t="0"/>
            <a:stretch/>
          </p:blipFill>
          <p:spPr>
            <a:xfrm>
              <a:off x="4556584" y="1099097"/>
              <a:ext cx="950657" cy="679040"/>
            </a:xfrm>
            <a:prstGeom prst="rect">
              <a:avLst/>
            </a:prstGeom>
            <a:noFill/>
            <a:ln>
              <a:noFill/>
            </a:ln>
          </p:spPr>
        </p:pic>
        <p:cxnSp>
          <p:nvCxnSpPr>
            <p:cNvPr id="245" name="Google Shape;245;p33"/>
            <p:cNvCxnSpPr/>
            <p:nvPr/>
          </p:nvCxnSpPr>
          <p:spPr>
            <a:xfrm rot="10800000">
              <a:off x="5745018" y="1077924"/>
              <a:ext cx="0" cy="609600"/>
            </a:xfrm>
            <a:prstGeom prst="straightConnector1">
              <a:avLst/>
            </a:prstGeom>
            <a:noFill/>
            <a:ln cap="flat" cmpd="sng" w="19050">
              <a:solidFill>
                <a:schemeClr val="lt1">
                  <a:alpha val="49803"/>
                </a:schemeClr>
              </a:solidFill>
              <a:prstDash val="solid"/>
              <a:miter lim="800000"/>
              <a:headEnd len="sm" w="sm" type="none"/>
              <a:tailEnd len="sm" w="sm" type="none"/>
            </a:ln>
          </p:spPr>
        </p:cxnSp>
      </p:grpSp>
      <p:pic>
        <p:nvPicPr>
          <p:cNvPr descr="SaxaVord Spaceport wins CAA approval | The Shetland Times Ltd" id="246" name="Google Shape;246;p33"/>
          <p:cNvPicPr preferRelativeResize="0"/>
          <p:nvPr/>
        </p:nvPicPr>
        <p:blipFill rotWithShape="1">
          <a:blip r:embed="rId5">
            <a:alphaModFix/>
          </a:blip>
          <a:srcRect b="0" l="0" r="0" t="0"/>
          <a:stretch/>
        </p:blipFill>
        <p:spPr>
          <a:xfrm>
            <a:off x="4191603" y="1121545"/>
            <a:ext cx="4425303" cy="2947473"/>
          </a:xfrm>
          <a:prstGeom prst="rect">
            <a:avLst/>
          </a:prstGeom>
          <a:noFill/>
          <a:ln>
            <a:noFill/>
          </a:ln>
        </p:spPr>
      </p:pic>
      <p:grpSp>
        <p:nvGrpSpPr>
          <p:cNvPr id="247" name="Google Shape;247;p33"/>
          <p:cNvGrpSpPr/>
          <p:nvPr/>
        </p:nvGrpSpPr>
        <p:grpSpPr>
          <a:xfrm>
            <a:off x="7912048" y="4760651"/>
            <a:ext cx="885368" cy="188600"/>
            <a:chOff x="4579219" y="1062895"/>
            <a:chExt cx="2932273" cy="624629"/>
          </a:xfrm>
        </p:grpSpPr>
        <p:pic>
          <p:nvPicPr>
            <p:cNvPr id="248" name="Google Shape;248;p33"/>
            <p:cNvPicPr preferRelativeResize="0"/>
            <p:nvPr/>
          </p:nvPicPr>
          <p:blipFill rotWithShape="1">
            <a:blip r:embed="rId6">
              <a:alphaModFix/>
            </a:blip>
            <a:srcRect b="0" l="0" r="0" t="0"/>
            <a:stretch/>
          </p:blipFill>
          <p:spPr>
            <a:xfrm>
              <a:off x="6096726" y="1062895"/>
              <a:ext cx="1414766" cy="582129"/>
            </a:xfrm>
            <a:prstGeom prst="rect">
              <a:avLst/>
            </a:prstGeom>
            <a:noFill/>
            <a:ln>
              <a:noFill/>
            </a:ln>
          </p:spPr>
        </p:pic>
        <p:pic>
          <p:nvPicPr>
            <p:cNvPr id="249" name="Google Shape;249;p33"/>
            <p:cNvPicPr preferRelativeResize="0"/>
            <p:nvPr/>
          </p:nvPicPr>
          <p:blipFill rotWithShape="1">
            <a:blip r:embed="rId7">
              <a:alphaModFix/>
            </a:blip>
            <a:srcRect b="0" l="0" r="0" t="0"/>
            <a:stretch/>
          </p:blipFill>
          <p:spPr>
            <a:xfrm>
              <a:off x="4579219" y="1197614"/>
              <a:ext cx="905386" cy="482002"/>
            </a:xfrm>
            <a:prstGeom prst="rect">
              <a:avLst/>
            </a:prstGeom>
            <a:noFill/>
            <a:ln>
              <a:noFill/>
            </a:ln>
          </p:spPr>
        </p:pic>
        <p:cxnSp>
          <p:nvCxnSpPr>
            <p:cNvPr id="250" name="Google Shape;250;p33"/>
            <p:cNvCxnSpPr/>
            <p:nvPr/>
          </p:nvCxnSpPr>
          <p:spPr>
            <a:xfrm rot="10800000">
              <a:off x="5745018" y="1077924"/>
              <a:ext cx="0" cy="609600"/>
            </a:xfrm>
            <a:prstGeom prst="straightConnector1">
              <a:avLst/>
            </a:prstGeom>
            <a:noFill/>
            <a:ln cap="flat" cmpd="sng" w="9525">
              <a:solidFill>
                <a:srgbClr val="D8D8D8">
                  <a:alpha val="49803"/>
                </a:srgbClr>
              </a:solidFill>
              <a:prstDash val="solid"/>
              <a:miter lim="800000"/>
              <a:headEnd len="sm" w="sm" type="none"/>
              <a:tailEnd len="sm" w="sm" type="none"/>
            </a:ln>
          </p:spPr>
        </p:cxnSp>
      </p:grpSp>
    </p:spTree>
  </p:cSld>
  <p:clrMapOvr>
    <a:masterClrMapping/>
  </p:clrMapOvr>
  <mc:AlternateContent>
    <mc:Choice Requires="p14">
      <p:transition spd="slow" p14:dur="700">
        <p:fade/>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